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77" r:id="rId4"/>
  </p:sldMasterIdLst>
  <p:notesMasterIdLst>
    <p:notesMasterId r:id="rId17"/>
  </p:notesMasterIdLst>
  <p:sldIdLst>
    <p:sldId id="271" r:id="rId5"/>
    <p:sldId id="257" r:id="rId6"/>
    <p:sldId id="258" r:id="rId7"/>
    <p:sldId id="260" r:id="rId8"/>
    <p:sldId id="265" r:id="rId9"/>
    <p:sldId id="261" r:id="rId10"/>
    <p:sldId id="264" r:id="rId11"/>
    <p:sldId id="262" r:id="rId12"/>
    <p:sldId id="266" r:id="rId13"/>
    <p:sldId id="267" r:id="rId14"/>
    <p:sldId id="268"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944334-B403-4844-86E1-24C332BA736B}" v="36" dt="2024-04-23T16:36:03.059"/>
    <p1510:client id="{BB3D5126-A437-DD0F-761C-E7F4503D1E2A}" v="824" dt="2024-04-22T19:10:27.63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972" autoAdjust="0"/>
    <p:restoredTop sz="94660"/>
  </p:normalViewPr>
  <p:slideViewPr>
    <p:cSldViewPr snapToGrid="0">
      <p:cViewPr varScale="1">
        <p:scale>
          <a:sx n="116" d="100"/>
          <a:sy n="116" d="100"/>
        </p:scale>
        <p:origin x="10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diagrams/_rels/data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_rels/drawing1.xml.rels><?xml version="1.0" encoding="UTF-8" standalone="yes"?>
<Relationships xmlns="http://schemas.openxmlformats.org/package/2006/relationships"><Relationship Id="rId8" Type="http://schemas.openxmlformats.org/officeDocument/2006/relationships/image" Target="../media/image14.svg"/><Relationship Id="rId3" Type="http://schemas.openxmlformats.org/officeDocument/2006/relationships/image" Target="../media/image9.png"/><Relationship Id="rId7" Type="http://schemas.openxmlformats.org/officeDocument/2006/relationships/image" Target="../media/image13.png"/><Relationship Id="rId2" Type="http://schemas.openxmlformats.org/officeDocument/2006/relationships/image" Target="../media/image8.svg"/><Relationship Id="rId1" Type="http://schemas.openxmlformats.org/officeDocument/2006/relationships/image" Target="../media/image7.png"/><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diagrams/colors1.xml><?xml version="1.0" encoding="utf-8"?>
<dgm:colorsDef xmlns:dgm="http://schemas.openxmlformats.org/drawingml/2006/diagram" xmlns:a="http://schemas.openxmlformats.org/drawingml/2006/main" uniqueId="urn:microsoft.com/office/officeart/2018/5/colors/Iconchunking_neutralbg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F84212E-758B-4DDF-9C76-BE5F5A549471}" type="doc">
      <dgm:prSet loTypeId="urn:microsoft.com/office/officeart/2018/2/layout/IconVerticalSolidList" loCatId="icon" qsTypeId="urn:microsoft.com/office/officeart/2005/8/quickstyle/simple1" qsCatId="simple" csTypeId="urn:microsoft.com/office/officeart/2018/5/colors/Iconchunking_neutralbg_colorful1" csCatId="colorful" phldr="1"/>
      <dgm:spPr/>
      <dgm:t>
        <a:bodyPr/>
        <a:lstStyle/>
        <a:p>
          <a:endParaRPr lang="en-US"/>
        </a:p>
      </dgm:t>
    </dgm:pt>
    <dgm:pt modelId="{7799520D-23D1-47DC-B1DA-00FA50825726}">
      <dgm:prSet/>
      <dgm:spPr/>
      <dgm:t>
        <a:bodyPr/>
        <a:lstStyle/>
        <a:p>
          <a:pPr>
            <a:lnSpc>
              <a:spcPct val="100000"/>
            </a:lnSpc>
          </a:pPr>
          <a:r>
            <a:rPr lang="en-US" dirty="0"/>
            <a:t>Reddit video posts have been on the uptake for years now.</a:t>
          </a:r>
        </a:p>
      </dgm:t>
    </dgm:pt>
    <dgm:pt modelId="{DDA86E98-ED3A-4853-AF2D-0BA848524E6A}" type="parTrans" cxnId="{B0B3AD2F-2870-41BB-9130-9A1CC9141F65}">
      <dgm:prSet/>
      <dgm:spPr/>
      <dgm:t>
        <a:bodyPr/>
        <a:lstStyle/>
        <a:p>
          <a:endParaRPr lang="en-US"/>
        </a:p>
      </dgm:t>
    </dgm:pt>
    <dgm:pt modelId="{108C4243-869D-4791-8D39-3BA6A5A5F93E}" type="sibTrans" cxnId="{B0B3AD2F-2870-41BB-9130-9A1CC9141F65}">
      <dgm:prSet/>
      <dgm:spPr/>
      <dgm:t>
        <a:bodyPr/>
        <a:lstStyle/>
        <a:p>
          <a:endParaRPr lang="en-US"/>
        </a:p>
      </dgm:t>
    </dgm:pt>
    <dgm:pt modelId="{FD0D701B-F56C-4F24-8655-D555730743C1}">
      <dgm:prSet/>
      <dgm:spPr/>
      <dgm:t>
        <a:bodyPr/>
        <a:lstStyle/>
        <a:p>
          <a:pPr>
            <a:lnSpc>
              <a:spcPct val="100000"/>
            </a:lnSpc>
          </a:pPr>
          <a:r>
            <a:rPr lang="en-US"/>
            <a:t>This program is a proof of concept.</a:t>
          </a:r>
        </a:p>
      </dgm:t>
    </dgm:pt>
    <dgm:pt modelId="{E69F2194-3E8F-4A3C-8056-33493373C96C}" type="parTrans" cxnId="{E554EF83-3CA5-46A7-B7C1-221A5AD2BE14}">
      <dgm:prSet/>
      <dgm:spPr/>
      <dgm:t>
        <a:bodyPr/>
        <a:lstStyle/>
        <a:p>
          <a:endParaRPr lang="en-US"/>
        </a:p>
      </dgm:t>
    </dgm:pt>
    <dgm:pt modelId="{7F07658B-8F22-4F32-824C-348E7B9E02CE}" type="sibTrans" cxnId="{E554EF83-3CA5-46A7-B7C1-221A5AD2BE14}">
      <dgm:prSet/>
      <dgm:spPr/>
      <dgm:t>
        <a:bodyPr/>
        <a:lstStyle/>
        <a:p>
          <a:endParaRPr lang="en-US"/>
        </a:p>
      </dgm:t>
    </dgm:pt>
    <dgm:pt modelId="{48C0823E-7D1C-463C-A9EC-8B808D2FF7B2}">
      <dgm:prSet/>
      <dgm:spPr/>
      <dgm:t>
        <a:bodyPr/>
        <a:lstStyle/>
        <a:p>
          <a:pPr>
            <a:lnSpc>
              <a:spcPct val="100000"/>
            </a:lnSpc>
          </a:pPr>
          <a:r>
            <a:rPr lang="en-US"/>
            <a:t>Feasible to complete within the timeframe.</a:t>
          </a:r>
        </a:p>
      </dgm:t>
    </dgm:pt>
    <dgm:pt modelId="{A9D60291-2F4D-4B09-AB1B-F8E4B2058800}" type="parTrans" cxnId="{0EC9CA4D-7E11-4AA8-BD4B-C9AFB264B829}">
      <dgm:prSet/>
      <dgm:spPr/>
      <dgm:t>
        <a:bodyPr/>
        <a:lstStyle/>
        <a:p>
          <a:endParaRPr lang="en-US"/>
        </a:p>
      </dgm:t>
    </dgm:pt>
    <dgm:pt modelId="{4DBDFA96-2897-4CE7-8632-C096CCED1315}" type="sibTrans" cxnId="{0EC9CA4D-7E11-4AA8-BD4B-C9AFB264B829}">
      <dgm:prSet/>
      <dgm:spPr/>
      <dgm:t>
        <a:bodyPr/>
        <a:lstStyle/>
        <a:p>
          <a:endParaRPr lang="en-US"/>
        </a:p>
      </dgm:t>
    </dgm:pt>
    <dgm:pt modelId="{B38CCA8C-C7A0-4813-8C2F-C0830DF5F252}">
      <dgm:prSet/>
      <dgm:spPr/>
      <dgm:t>
        <a:bodyPr/>
        <a:lstStyle/>
        <a:p>
          <a:pPr>
            <a:lnSpc>
              <a:spcPct val="100000"/>
            </a:lnSpc>
          </a:pPr>
          <a:r>
            <a:rPr lang="en-US"/>
            <a:t>Our skills aligned with creating this program.</a:t>
          </a:r>
        </a:p>
      </dgm:t>
    </dgm:pt>
    <dgm:pt modelId="{417AC4BC-ACE6-455E-9BB6-5E0C581FECF0}" type="parTrans" cxnId="{0CDD8B4A-C2CE-4ABF-A8C2-5B9B1D054754}">
      <dgm:prSet/>
      <dgm:spPr/>
      <dgm:t>
        <a:bodyPr/>
        <a:lstStyle/>
        <a:p>
          <a:endParaRPr lang="en-US"/>
        </a:p>
      </dgm:t>
    </dgm:pt>
    <dgm:pt modelId="{CFD7DFEC-AD29-4C4C-9DF2-367CD165260B}" type="sibTrans" cxnId="{0CDD8B4A-C2CE-4ABF-A8C2-5B9B1D054754}">
      <dgm:prSet/>
      <dgm:spPr/>
      <dgm:t>
        <a:bodyPr/>
        <a:lstStyle/>
        <a:p>
          <a:endParaRPr lang="en-US"/>
        </a:p>
      </dgm:t>
    </dgm:pt>
    <dgm:pt modelId="{110CED13-3031-4380-9C7A-C597B062B561}" type="pres">
      <dgm:prSet presAssocID="{EF84212E-758B-4DDF-9C76-BE5F5A549471}" presName="root" presStyleCnt="0">
        <dgm:presLayoutVars>
          <dgm:dir/>
          <dgm:resizeHandles val="exact"/>
        </dgm:presLayoutVars>
      </dgm:prSet>
      <dgm:spPr/>
    </dgm:pt>
    <dgm:pt modelId="{95773387-6785-4879-95AF-E026DFE89FA2}" type="pres">
      <dgm:prSet presAssocID="{7799520D-23D1-47DC-B1DA-00FA50825726}" presName="compNode" presStyleCnt="0"/>
      <dgm:spPr/>
    </dgm:pt>
    <dgm:pt modelId="{33FF97FF-5BB5-4D48-8443-266AD9D89608}" type="pres">
      <dgm:prSet presAssocID="{7799520D-23D1-47DC-B1DA-00FA50825726}" presName="bgRect" presStyleLbl="bgShp" presStyleIdx="0" presStyleCnt="4"/>
      <dgm:spPr/>
    </dgm:pt>
    <dgm:pt modelId="{9241BED0-F0AD-4B9A-B7E3-383E30129014}" type="pres">
      <dgm:prSet presAssocID="{7799520D-23D1-47DC-B1DA-00FA50825726}" presName="iconRect" presStyleLbl="node1" presStyleIdx="0" presStyleCnt="4"/>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ursor"/>
        </a:ext>
      </dgm:extLst>
    </dgm:pt>
    <dgm:pt modelId="{57EE1E04-7CFD-4BCF-B1DF-E31B6B8574DB}" type="pres">
      <dgm:prSet presAssocID="{7799520D-23D1-47DC-B1DA-00FA50825726}" presName="spaceRect" presStyleCnt="0"/>
      <dgm:spPr/>
    </dgm:pt>
    <dgm:pt modelId="{E0660040-B2EA-4840-A5B2-44FCEB015E00}" type="pres">
      <dgm:prSet presAssocID="{7799520D-23D1-47DC-B1DA-00FA50825726}" presName="parTx" presStyleLbl="revTx" presStyleIdx="0" presStyleCnt="4">
        <dgm:presLayoutVars>
          <dgm:chMax val="0"/>
          <dgm:chPref val="0"/>
        </dgm:presLayoutVars>
      </dgm:prSet>
      <dgm:spPr/>
    </dgm:pt>
    <dgm:pt modelId="{892E9990-6F5C-446C-8232-E89227D77FCB}" type="pres">
      <dgm:prSet presAssocID="{108C4243-869D-4791-8D39-3BA6A5A5F93E}" presName="sibTrans" presStyleCnt="0"/>
      <dgm:spPr/>
    </dgm:pt>
    <dgm:pt modelId="{21A40EDE-2D41-47C2-B22A-109628FFA04E}" type="pres">
      <dgm:prSet presAssocID="{FD0D701B-F56C-4F24-8655-D555730743C1}" presName="compNode" presStyleCnt="0"/>
      <dgm:spPr/>
    </dgm:pt>
    <dgm:pt modelId="{254F4F9A-8C9A-46ED-AC2B-695B23C4133A}" type="pres">
      <dgm:prSet presAssocID="{FD0D701B-F56C-4F24-8655-D555730743C1}" presName="bgRect" presStyleLbl="bgShp" presStyleIdx="1" presStyleCnt="4"/>
      <dgm:spPr/>
    </dgm:pt>
    <dgm:pt modelId="{06F5A976-6F6F-482E-B70C-242DA4058D4A}" type="pres">
      <dgm:prSet presAssocID="{FD0D701B-F56C-4F24-8655-D555730743C1}" presName="iconRect" presStyleLbl="node1" presStyleIdx="1" presStyleCnt="4"/>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Closed Book"/>
        </a:ext>
      </dgm:extLst>
    </dgm:pt>
    <dgm:pt modelId="{801C805D-FCE1-4953-9A64-69CE3F2F5D0B}" type="pres">
      <dgm:prSet presAssocID="{FD0D701B-F56C-4F24-8655-D555730743C1}" presName="spaceRect" presStyleCnt="0"/>
      <dgm:spPr/>
    </dgm:pt>
    <dgm:pt modelId="{598EBE81-7241-41B1-B22D-29AF04FC5B32}" type="pres">
      <dgm:prSet presAssocID="{FD0D701B-F56C-4F24-8655-D555730743C1}" presName="parTx" presStyleLbl="revTx" presStyleIdx="1" presStyleCnt="4">
        <dgm:presLayoutVars>
          <dgm:chMax val="0"/>
          <dgm:chPref val="0"/>
        </dgm:presLayoutVars>
      </dgm:prSet>
      <dgm:spPr/>
    </dgm:pt>
    <dgm:pt modelId="{E4A5E3E5-6B0C-471C-B1B4-D10A1FE937E7}" type="pres">
      <dgm:prSet presAssocID="{7F07658B-8F22-4F32-824C-348E7B9E02CE}" presName="sibTrans" presStyleCnt="0"/>
      <dgm:spPr/>
    </dgm:pt>
    <dgm:pt modelId="{EBB242C9-75C5-4613-9B08-311D5518DC81}" type="pres">
      <dgm:prSet presAssocID="{48C0823E-7D1C-463C-A9EC-8B808D2FF7B2}" presName="compNode" presStyleCnt="0"/>
      <dgm:spPr/>
    </dgm:pt>
    <dgm:pt modelId="{4B7A4518-73DF-4BF2-96A3-3BB2A9771BBB}" type="pres">
      <dgm:prSet presAssocID="{48C0823E-7D1C-463C-A9EC-8B808D2FF7B2}" presName="bgRect" presStyleLbl="bgShp" presStyleIdx="2" presStyleCnt="4"/>
      <dgm:spPr/>
    </dgm:pt>
    <dgm:pt modelId="{A3E3B6BE-EEDA-4E82-A9FD-BF24B8A4C1F4}" type="pres">
      <dgm:prSet presAssocID="{48C0823E-7D1C-463C-A9EC-8B808D2FF7B2}" presName="iconRect" presStyleLbl="node1" presStyleIdx="2" presStyleCnt="4"/>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opwatch"/>
        </a:ext>
      </dgm:extLst>
    </dgm:pt>
    <dgm:pt modelId="{AAFF0A26-A9F6-4B3C-ABCD-ED9DCD523990}" type="pres">
      <dgm:prSet presAssocID="{48C0823E-7D1C-463C-A9EC-8B808D2FF7B2}" presName="spaceRect" presStyleCnt="0"/>
      <dgm:spPr/>
    </dgm:pt>
    <dgm:pt modelId="{64C497EC-2958-48CF-A5BE-1F738BDE8C5C}" type="pres">
      <dgm:prSet presAssocID="{48C0823E-7D1C-463C-A9EC-8B808D2FF7B2}" presName="parTx" presStyleLbl="revTx" presStyleIdx="2" presStyleCnt="4">
        <dgm:presLayoutVars>
          <dgm:chMax val="0"/>
          <dgm:chPref val="0"/>
        </dgm:presLayoutVars>
      </dgm:prSet>
      <dgm:spPr/>
    </dgm:pt>
    <dgm:pt modelId="{80C403BE-734B-4184-A255-FF3C26940C2C}" type="pres">
      <dgm:prSet presAssocID="{4DBDFA96-2897-4CE7-8632-C096CCED1315}" presName="sibTrans" presStyleCnt="0"/>
      <dgm:spPr/>
    </dgm:pt>
    <dgm:pt modelId="{0A7B25C3-4859-4A48-9A04-ADBE1238F492}" type="pres">
      <dgm:prSet presAssocID="{B38CCA8C-C7A0-4813-8C2F-C0830DF5F252}" presName="compNode" presStyleCnt="0"/>
      <dgm:spPr/>
    </dgm:pt>
    <dgm:pt modelId="{B484CEDD-9382-41AE-9AC4-94DE0BB49493}" type="pres">
      <dgm:prSet presAssocID="{B38CCA8C-C7A0-4813-8C2F-C0830DF5F252}" presName="bgRect" presStyleLbl="bgShp" presStyleIdx="3" presStyleCnt="4"/>
      <dgm:spPr/>
    </dgm:pt>
    <dgm:pt modelId="{E8507BED-80A1-41DF-AED4-EFA8AD7185DB}" type="pres">
      <dgm:prSet presAssocID="{B38CCA8C-C7A0-4813-8C2F-C0830DF5F252}" presName="iconRect" presStyleLbl="node1" presStyleIdx="3" presStyleCnt="4"/>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Handshake"/>
        </a:ext>
      </dgm:extLst>
    </dgm:pt>
    <dgm:pt modelId="{11A68941-6670-4E59-86D5-C7449B9A7854}" type="pres">
      <dgm:prSet presAssocID="{B38CCA8C-C7A0-4813-8C2F-C0830DF5F252}" presName="spaceRect" presStyleCnt="0"/>
      <dgm:spPr/>
    </dgm:pt>
    <dgm:pt modelId="{F90DD307-8839-4B57-88E8-4CD050CAF880}" type="pres">
      <dgm:prSet presAssocID="{B38CCA8C-C7A0-4813-8C2F-C0830DF5F252}" presName="parTx" presStyleLbl="revTx" presStyleIdx="3" presStyleCnt="4">
        <dgm:presLayoutVars>
          <dgm:chMax val="0"/>
          <dgm:chPref val="0"/>
        </dgm:presLayoutVars>
      </dgm:prSet>
      <dgm:spPr/>
    </dgm:pt>
  </dgm:ptLst>
  <dgm:cxnLst>
    <dgm:cxn modelId="{B8EE0A2F-4667-4850-8151-69C0AF861B11}" type="presOf" srcId="{EF84212E-758B-4DDF-9C76-BE5F5A549471}" destId="{110CED13-3031-4380-9C7A-C597B062B561}" srcOrd="0" destOrd="0" presId="urn:microsoft.com/office/officeart/2018/2/layout/IconVerticalSolidList"/>
    <dgm:cxn modelId="{B0B3AD2F-2870-41BB-9130-9A1CC9141F65}" srcId="{EF84212E-758B-4DDF-9C76-BE5F5A549471}" destId="{7799520D-23D1-47DC-B1DA-00FA50825726}" srcOrd="0" destOrd="0" parTransId="{DDA86E98-ED3A-4853-AF2D-0BA848524E6A}" sibTransId="{108C4243-869D-4791-8D39-3BA6A5A5F93E}"/>
    <dgm:cxn modelId="{21A71960-F2F1-4BDD-97D2-0E8CF4192534}" type="presOf" srcId="{7799520D-23D1-47DC-B1DA-00FA50825726}" destId="{E0660040-B2EA-4840-A5B2-44FCEB015E00}" srcOrd="0" destOrd="0" presId="urn:microsoft.com/office/officeart/2018/2/layout/IconVerticalSolidList"/>
    <dgm:cxn modelId="{0CDD8B4A-C2CE-4ABF-A8C2-5B9B1D054754}" srcId="{EF84212E-758B-4DDF-9C76-BE5F5A549471}" destId="{B38CCA8C-C7A0-4813-8C2F-C0830DF5F252}" srcOrd="3" destOrd="0" parTransId="{417AC4BC-ACE6-455E-9BB6-5E0C581FECF0}" sibTransId="{CFD7DFEC-AD29-4C4C-9DF2-367CD165260B}"/>
    <dgm:cxn modelId="{0EC9CA4D-7E11-4AA8-BD4B-C9AFB264B829}" srcId="{EF84212E-758B-4DDF-9C76-BE5F5A549471}" destId="{48C0823E-7D1C-463C-A9EC-8B808D2FF7B2}" srcOrd="2" destOrd="0" parTransId="{A9D60291-2F4D-4B09-AB1B-F8E4B2058800}" sibTransId="{4DBDFA96-2897-4CE7-8632-C096CCED1315}"/>
    <dgm:cxn modelId="{E554EF83-3CA5-46A7-B7C1-221A5AD2BE14}" srcId="{EF84212E-758B-4DDF-9C76-BE5F5A549471}" destId="{FD0D701B-F56C-4F24-8655-D555730743C1}" srcOrd="1" destOrd="0" parTransId="{E69F2194-3E8F-4A3C-8056-33493373C96C}" sibTransId="{7F07658B-8F22-4F32-824C-348E7B9E02CE}"/>
    <dgm:cxn modelId="{7E9E559E-7940-40F5-8B21-988C477272F8}" type="presOf" srcId="{FD0D701B-F56C-4F24-8655-D555730743C1}" destId="{598EBE81-7241-41B1-B22D-29AF04FC5B32}" srcOrd="0" destOrd="0" presId="urn:microsoft.com/office/officeart/2018/2/layout/IconVerticalSolidList"/>
    <dgm:cxn modelId="{81AD3CFE-C96E-4F48-AF39-85DC9301FEA4}" type="presOf" srcId="{48C0823E-7D1C-463C-A9EC-8B808D2FF7B2}" destId="{64C497EC-2958-48CF-A5BE-1F738BDE8C5C}" srcOrd="0" destOrd="0" presId="urn:microsoft.com/office/officeart/2018/2/layout/IconVerticalSolidList"/>
    <dgm:cxn modelId="{72BAF1FF-4590-4B44-BBF6-D204C48B8615}" type="presOf" srcId="{B38CCA8C-C7A0-4813-8C2F-C0830DF5F252}" destId="{F90DD307-8839-4B57-88E8-4CD050CAF880}" srcOrd="0" destOrd="0" presId="urn:microsoft.com/office/officeart/2018/2/layout/IconVerticalSolidList"/>
    <dgm:cxn modelId="{E023C665-BB94-4871-84B4-CF3F08F6A651}" type="presParOf" srcId="{110CED13-3031-4380-9C7A-C597B062B561}" destId="{95773387-6785-4879-95AF-E026DFE89FA2}" srcOrd="0" destOrd="0" presId="urn:microsoft.com/office/officeart/2018/2/layout/IconVerticalSolidList"/>
    <dgm:cxn modelId="{F770F1E5-F58F-4470-BF1D-AE41E05DCF61}" type="presParOf" srcId="{95773387-6785-4879-95AF-E026DFE89FA2}" destId="{33FF97FF-5BB5-4D48-8443-266AD9D89608}" srcOrd="0" destOrd="0" presId="urn:microsoft.com/office/officeart/2018/2/layout/IconVerticalSolidList"/>
    <dgm:cxn modelId="{E8563595-A106-4C08-8BF5-AE561A212D57}" type="presParOf" srcId="{95773387-6785-4879-95AF-E026DFE89FA2}" destId="{9241BED0-F0AD-4B9A-B7E3-383E30129014}" srcOrd="1" destOrd="0" presId="urn:microsoft.com/office/officeart/2018/2/layout/IconVerticalSolidList"/>
    <dgm:cxn modelId="{267C407F-1750-4503-A2E1-11456B8C26AF}" type="presParOf" srcId="{95773387-6785-4879-95AF-E026DFE89FA2}" destId="{57EE1E04-7CFD-4BCF-B1DF-E31B6B8574DB}" srcOrd="2" destOrd="0" presId="urn:microsoft.com/office/officeart/2018/2/layout/IconVerticalSolidList"/>
    <dgm:cxn modelId="{C5EEEF42-DF5A-48B6-B904-8494FA8D8AD2}" type="presParOf" srcId="{95773387-6785-4879-95AF-E026DFE89FA2}" destId="{E0660040-B2EA-4840-A5B2-44FCEB015E00}" srcOrd="3" destOrd="0" presId="urn:microsoft.com/office/officeart/2018/2/layout/IconVerticalSolidList"/>
    <dgm:cxn modelId="{890282C8-74C4-48FA-AC14-1F4101FB1113}" type="presParOf" srcId="{110CED13-3031-4380-9C7A-C597B062B561}" destId="{892E9990-6F5C-446C-8232-E89227D77FCB}" srcOrd="1" destOrd="0" presId="urn:microsoft.com/office/officeart/2018/2/layout/IconVerticalSolidList"/>
    <dgm:cxn modelId="{65A4EAA1-53F7-4CFF-8AA1-7C16E7A6B922}" type="presParOf" srcId="{110CED13-3031-4380-9C7A-C597B062B561}" destId="{21A40EDE-2D41-47C2-B22A-109628FFA04E}" srcOrd="2" destOrd="0" presId="urn:microsoft.com/office/officeart/2018/2/layout/IconVerticalSolidList"/>
    <dgm:cxn modelId="{9B72A004-0FE8-490F-A50E-B20AE633C57F}" type="presParOf" srcId="{21A40EDE-2D41-47C2-B22A-109628FFA04E}" destId="{254F4F9A-8C9A-46ED-AC2B-695B23C4133A}" srcOrd="0" destOrd="0" presId="urn:microsoft.com/office/officeart/2018/2/layout/IconVerticalSolidList"/>
    <dgm:cxn modelId="{77C1E1E9-0EED-4A86-8D27-FF614E4A6206}" type="presParOf" srcId="{21A40EDE-2D41-47C2-B22A-109628FFA04E}" destId="{06F5A976-6F6F-482E-B70C-242DA4058D4A}" srcOrd="1" destOrd="0" presId="urn:microsoft.com/office/officeart/2018/2/layout/IconVerticalSolidList"/>
    <dgm:cxn modelId="{B2DC5007-FFE9-49D4-B31E-7061837E8804}" type="presParOf" srcId="{21A40EDE-2D41-47C2-B22A-109628FFA04E}" destId="{801C805D-FCE1-4953-9A64-69CE3F2F5D0B}" srcOrd="2" destOrd="0" presId="urn:microsoft.com/office/officeart/2018/2/layout/IconVerticalSolidList"/>
    <dgm:cxn modelId="{758011DC-17B9-4874-B151-029A7E032A84}" type="presParOf" srcId="{21A40EDE-2D41-47C2-B22A-109628FFA04E}" destId="{598EBE81-7241-41B1-B22D-29AF04FC5B32}" srcOrd="3" destOrd="0" presId="urn:microsoft.com/office/officeart/2018/2/layout/IconVerticalSolidList"/>
    <dgm:cxn modelId="{430ADA5A-BFF4-4816-887C-DB0BC71B45E1}" type="presParOf" srcId="{110CED13-3031-4380-9C7A-C597B062B561}" destId="{E4A5E3E5-6B0C-471C-B1B4-D10A1FE937E7}" srcOrd="3" destOrd="0" presId="urn:microsoft.com/office/officeart/2018/2/layout/IconVerticalSolidList"/>
    <dgm:cxn modelId="{CDFA75E5-4977-47D5-817B-BD5D0140BF81}" type="presParOf" srcId="{110CED13-3031-4380-9C7A-C597B062B561}" destId="{EBB242C9-75C5-4613-9B08-311D5518DC81}" srcOrd="4" destOrd="0" presId="urn:microsoft.com/office/officeart/2018/2/layout/IconVerticalSolidList"/>
    <dgm:cxn modelId="{059E12FE-37AD-4270-A479-912959F48396}" type="presParOf" srcId="{EBB242C9-75C5-4613-9B08-311D5518DC81}" destId="{4B7A4518-73DF-4BF2-96A3-3BB2A9771BBB}" srcOrd="0" destOrd="0" presId="urn:microsoft.com/office/officeart/2018/2/layout/IconVerticalSolidList"/>
    <dgm:cxn modelId="{06084B4D-8CD9-4741-86A1-026633641DED}" type="presParOf" srcId="{EBB242C9-75C5-4613-9B08-311D5518DC81}" destId="{A3E3B6BE-EEDA-4E82-A9FD-BF24B8A4C1F4}" srcOrd="1" destOrd="0" presId="urn:microsoft.com/office/officeart/2018/2/layout/IconVerticalSolidList"/>
    <dgm:cxn modelId="{46F8CDBE-E9A7-426B-8DCB-A4F50615E624}" type="presParOf" srcId="{EBB242C9-75C5-4613-9B08-311D5518DC81}" destId="{AAFF0A26-A9F6-4B3C-ABCD-ED9DCD523990}" srcOrd="2" destOrd="0" presId="urn:microsoft.com/office/officeart/2018/2/layout/IconVerticalSolidList"/>
    <dgm:cxn modelId="{55F94164-16A9-4A8E-A327-C2F28380AA20}" type="presParOf" srcId="{EBB242C9-75C5-4613-9B08-311D5518DC81}" destId="{64C497EC-2958-48CF-A5BE-1F738BDE8C5C}" srcOrd="3" destOrd="0" presId="urn:microsoft.com/office/officeart/2018/2/layout/IconVerticalSolidList"/>
    <dgm:cxn modelId="{9D43C7C9-8C63-4337-A558-C4E361B3FD3C}" type="presParOf" srcId="{110CED13-3031-4380-9C7A-C597B062B561}" destId="{80C403BE-734B-4184-A255-FF3C26940C2C}" srcOrd="5" destOrd="0" presId="urn:microsoft.com/office/officeart/2018/2/layout/IconVerticalSolidList"/>
    <dgm:cxn modelId="{B2185BA0-9B7F-4C58-B607-C965E832BD96}" type="presParOf" srcId="{110CED13-3031-4380-9C7A-C597B062B561}" destId="{0A7B25C3-4859-4A48-9A04-ADBE1238F492}" srcOrd="6" destOrd="0" presId="urn:microsoft.com/office/officeart/2018/2/layout/IconVerticalSolidList"/>
    <dgm:cxn modelId="{91E56687-AEAD-416E-A1A1-12CB9F8FBFD8}" type="presParOf" srcId="{0A7B25C3-4859-4A48-9A04-ADBE1238F492}" destId="{B484CEDD-9382-41AE-9AC4-94DE0BB49493}" srcOrd="0" destOrd="0" presId="urn:microsoft.com/office/officeart/2018/2/layout/IconVerticalSolidList"/>
    <dgm:cxn modelId="{3FF888EF-2A95-47E5-A8AB-4978F4F03AA5}" type="presParOf" srcId="{0A7B25C3-4859-4A48-9A04-ADBE1238F492}" destId="{E8507BED-80A1-41DF-AED4-EFA8AD7185DB}" srcOrd="1" destOrd="0" presId="urn:microsoft.com/office/officeart/2018/2/layout/IconVerticalSolidList"/>
    <dgm:cxn modelId="{CA018433-7769-4002-87EE-D30786267BD7}" type="presParOf" srcId="{0A7B25C3-4859-4A48-9A04-ADBE1238F492}" destId="{11A68941-6670-4E59-86D5-C7449B9A7854}" srcOrd="2" destOrd="0" presId="urn:microsoft.com/office/officeart/2018/2/layout/IconVerticalSolidList"/>
    <dgm:cxn modelId="{46C230BE-933A-4551-89CA-EF0B195979A1}" type="presParOf" srcId="{0A7B25C3-4859-4A48-9A04-ADBE1238F492}" destId="{F90DD307-8839-4B57-88E8-4CD050CAF880}" srcOrd="3" destOrd="0" presId="urn:microsoft.com/office/officeart/2018/2/layout/IconVerticalSoli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57563965-056D-4B7A-A440-63A129D2316A}" type="doc">
      <dgm:prSet loTypeId="urn:microsoft.com/office/officeart/2005/8/layout/default" loCatId="list" qsTypeId="urn:microsoft.com/office/officeart/2005/8/quickstyle/simple1" qsCatId="simple" csTypeId="urn:microsoft.com/office/officeart/2005/8/colors/colorful1" csCatId="colorful" phldr="1"/>
      <dgm:spPr/>
      <dgm:t>
        <a:bodyPr/>
        <a:lstStyle/>
        <a:p>
          <a:endParaRPr lang="en-US"/>
        </a:p>
      </dgm:t>
    </dgm:pt>
    <dgm:pt modelId="{FB314A99-5288-4644-BB3F-63B33DD05D38}">
      <dgm:prSet/>
      <dgm:spPr/>
      <dgm:t>
        <a:bodyPr/>
        <a:lstStyle/>
        <a:p>
          <a:r>
            <a:rPr lang="en-US" dirty="0"/>
            <a:t>Time constraints.</a:t>
          </a:r>
        </a:p>
      </dgm:t>
    </dgm:pt>
    <dgm:pt modelId="{7921A87C-1755-4D85-B5D3-97995E6CEABA}" type="parTrans" cxnId="{4FD6E04F-9AD3-43D1-95FC-73F10E0F9A72}">
      <dgm:prSet/>
      <dgm:spPr/>
      <dgm:t>
        <a:bodyPr/>
        <a:lstStyle/>
        <a:p>
          <a:endParaRPr lang="en-US"/>
        </a:p>
      </dgm:t>
    </dgm:pt>
    <dgm:pt modelId="{AA2BA0C8-0DC1-45F8-B6D0-A31CF214C13A}" type="sibTrans" cxnId="{4FD6E04F-9AD3-43D1-95FC-73F10E0F9A72}">
      <dgm:prSet/>
      <dgm:spPr/>
      <dgm:t>
        <a:bodyPr/>
        <a:lstStyle/>
        <a:p>
          <a:endParaRPr lang="en-US"/>
        </a:p>
      </dgm:t>
    </dgm:pt>
    <dgm:pt modelId="{9C4AA393-594D-476A-8B9B-F00DDD0C598C}">
      <dgm:prSet/>
      <dgm:spPr/>
      <dgm:t>
        <a:bodyPr/>
        <a:lstStyle/>
        <a:p>
          <a:r>
            <a:rPr lang="en-US" dirty="0"/>
            <a:t>Trying to obtained user data without authentication.</a:t>
          </a:r>
        </a:p>
      </dgm:t>
    </dgm:pt>
    <dgm:pt modelId="{426553B4-C1F7-49C6-A3ED-4571D22BD586}" type="parTrans" cxnId="{B7187705-5C94-46C7-A5F2-6784D3E902C6}">
      <dgm:prSet/>
      <dgm:spPr/>
      <dgm:t>
        <a:bodyPr/>
        <a:lstStyle/>
        <a:p>
          <a:endParaRPr lang="en-US"/>
        </a:p>
      </dgm:t>
    </dgm:pt>
    <dgm:pt modelId="{97AC1B28-05EB-4749-9211-8C0A14454FF5}" type="sibTrans" cxnId="{B7187705-5C94-46C7-A5F2-6784D3E902C6}">
      <dgm:prSet/>
      <dgm:spPr/>
      <dgm:t>
        <a:bodyPr/>
        <a:lstStyle/>
        <a:p>
          <a:endParaRPr lang="en-US"/>
        </a:p>
      </dgm:t>
    </dgm:pt>
    <dgm:pt modelId="{A801469B-5108-4337-B4D7-F5C1557A04E9}">
      <dgm:prSet/>
      <dgm:spPr/>
      <dgm:t>
        <a:bodyPr/>
        <a:lstStyle/>
        <a:p>
          <a:r>
            <a:rPr lang="en-US" dirty="0"/>
            <a:t>Testing issues with other members. </a:t>
          </a:r>
        </a:p>
      </dgm:t>
    </dgm:pt>
    <dgm:pt modelId="{4280DA31-F263-42A1-922E-84F590E24EF9}" type="parTrans" cxnId="{64EC2574-6FFC-4543-9CE3-6AAE6C1D403E}">
      <dgm:prSet/>
      <dgm:spPr/>
      <dgm:t>
        <a:bodyPr/>
        <a:lstStyle/>
        <a:p>
          <a:endParaRPr lang="en-US"/>
        </a:p>
      </dgm:t>
    </dgm:pt>
    <dgm:pt modelId="{3B55CB3D-41A6-416C-A069-397167CA2EC0}" type="sibTrans" cxnId="{64EC2574-6FFC-4543-9CE3-6AAE6C1D403E}">
      <dgm:prSet/>
      <dgm:spPr/>
      <dgm:t>
        <a:bodyPr/>
        <a:lstStyle/>
        <a:p>
          <a:endParaRPr lang="en-US"/>
        </a:p>
      </dgm:t>
    </dgm:pt>
    <dgm:pt modelId="{A0F89CA7-08DE-4CD6-95C8-20167272AE88}">
      <dgm:prSet/>
      <dgm:spPr/>
      <dgm:t>
        <a:bodyPr/>
        <a:lstStyle/>
        <a:p>
          <a:r>
            <a:rPr lang="en-US" dirty="0"/>
            <a:t>Loading bar into GUI.</a:t>
          </a:r>
        </a:p>
      </dgm:t>
    </dgm:pt>
    <dgm:pt modelId="{5A61148C-C410-4008-86DF-CBBA68986272}" type="parTrans" cxnId="{20616E33-12C0-4DC7-BFDE-0B47665E3428}">
      <dgm:prSet/>
      <dgm:spPr/>
      <dgm:t>
        <a:bodyPr/>
        <a:lstStyle/>
        <a:p>
          <a:endParaRPr lang="en-US"/>
        </a:p>
      </dgm:t>
    </dgm:pt>
    <dgm:pt modelId="{5435F9CF-3BC9-447A-B75D-6A38D163AD7F}" type="sibTrans" cxnId="{20616E33-12C0-4DC7-BFDE-0B47665E3428}">
      <dgm:prSet/>
      <dgm:spPr/>
      <dgm:t>
        <a:bodyPr/>
        <a:lstStyle/>
        <a:p>
          <a:endParaRPr lang="en-US"/>
        </a:p>
      </dgm:t>
    </dgm:pt>
    <dgm:pt modelId="{28F1B5BD-B072-4188-83F2-DF76EDB33FEF}" type="pres">
      <dgm:prSet presAssocID="{57563965-056D-4B7A-A440-63A129D2316A}" presName="diagram" presStyleCnt="0">
        <dgm:presLayoutVars>
          <dgm:dir/>
          <dgm:resizeHandles val="exact"/>
        </dgm:presLayoutVars>
      </dgm:prSet>
      <dgm:spPr/>
    </dgm:pt>
    <dgm:pt modelId="{EEC58578-9BD7-42BE-B80D-DC96E6F7FE24}" type="pres">
      <dgm:prSet presAssocID="{FB314A99-5288-4644-BB3F-63B33DD05D38}" presName="node" presStyleLbl="node1" presStyleIdx="0" presStyleCnt="4">
        <dgm:presLayoutVars>
          <dgm:bulletEnabled val="1"/>
        </dgm:presLayoutVars>
      </dgm:prSet>
      <dgm:spPr/>
    </dgm:pt>
    <dgm:pt modelId="{8FAABAD2-6F9A-4C6B-924F-3BA80F41E5AB}" type="pres">
      <dgm:prSet presAssocID="{AA2BA0C8-0DC1-45F8-B6D0-A31CF214C13A}" presName="sibTrans" presStyleCnt="0"/>
      <dgm:spPr/>
    </dgm:pt>
    <dgm:pt modelId="{2CE72383-C0C2-44D8-9746-A7A4FBDA7782}" type="pres">
      <dgm:prSet presAssocID="{9C4AA393-594D-476A-8B9B-F00DDD0C598C}" presName="node" presStyleLbl="node1" presStyleIdx="1" presStyleCnt="4">
        <dgm:presLayoutVars>
          <dgm:bulletEnabled val="1"/>
        </dgm:presLayoutVars>
      </dgm:prSet>
      <dgm:spPr/>
    </dgm:pt>
    <dgm:pt modelId="{6831C481-A5C4-46B5-91F2-8E85150A4E1A}" type="pres">
      <dgm:prSet presAssocID="{97AC1B28-05EB-4749-9211-8C0A14454FF5}" presName="sibTrans" presStyleCnt="0"/>
      <dgm:spPr/>
    </dgm:pt>
    <dgm:pt modelId="{76BEB028-3C56-4017-BD28-BAFE45068962}" type="pres">
      <dgm:prSet presAssocID="{A801469B-5108-4337-B4D7-F5C1557A04E9}" presName="node" presStyleLbl="node1" presStyleIdx="2" presStyleCnt="4">
        <dgm:presLayoutVars>
          <dgm:bulletEnabled val="1"/>
        </dgm:presLayoutVars>
      </dgm:prSet>
      <dgm:spPr/>
    </dgm:pt>
    <dgm:pt modelId="{E10D69ED-E99F-49AE-B0E7-E54A36A88BFC}" type="pres">
      <dgm:prSet presAssocID="{3B55CB3D-41A6-416C-A069-397167CA2EC0}" presName="sibTrans" presStyleCnt="0"/>
      <dgm:spPr/>
    </dgm:pt>
    <dgm:pt modelId="{488330A0-8B50-4168-811C-D815583A3C66}" type="pres">
      <dgm:prSet presAssocID="{A0F89CA7-08DE-4CD6-95C8-20167272AE88}" presName="node" presStyleLbl="node1" presStyleIdx="3" presStyleCnt="4">
        <dgm:presLayoutVars>
          <dgm:bulletEnabled val="1"/>
        </dgm:presLayoutVars>
      </dgm:prSet>
      <dgm:spPr/>
    </dgm:pt>
  </dgm:ptLst>
  <dgm:cxnLst>
    <dgm:cxn modelId="{B7187705-5C94-46C7-A5F2-6784D3E902C6}" srcId="{57563965-056D-4B7A-A440-63A129D2316A}" destId="{9C4AA393-594D-476A-8B9B-F00DDD0C598C}" srcOrd="1" destOrd="0" parTransId="{426553B4-C1F7-49C6-A3ED-4571D22BD586}" sibTransId="{97AC1B28-05EB-4749-9211-8C0A14454FF5}"/>
    <dgm:cxn modelId="{20616E33-12C0-4DC7-BFDE-0B47665E3428}" srcId="{57563965-056D-4B7A-A440-63A129D2316A}" destId="{A0F89CA7-08DE-4CD6-95C8-20167272AE88}" srcOrd="3" destOrd="0" parTransId="{5A61148C-C410-4008-86DF-CBBA68986272}" sibTransId="{5435F9CF-3BC9-447A-B75D-6A38D163AD7F}"/>
    <dgm:cxn modelId="{4FD6E04F-9AD3-43D1-95FC-73F10E0F9A72}" srcId="{57563965-056D-4B7A-A440-63A129D2316A}" destId="{FB314A99-5288-4644-BB3F-63B33DD05D38}" srcOrd="0" destOrd="0" parTransId="{7921A87C-1755-4D85-B5D3-97995E6CEABA}" sibTransId="{AA2BA0C8-0DC1-45F8-B6D0-A31CF214C13A}"/>
    <dgm:cxn modelId="{64EC2574-6FFC-4543-9CE3-6AAE6C1D403E}" srcId="{57563965-056D-4B7A-A440-63A129D2316A}" destId="{A801469B-5108-4337-B4D7-F5C1557A04E9}" srcOrd="2" destOrd="0" parTransId="{4280DA31-F263-42A1-922E-84F590E24EF9}" sibTransId="{3B55CB3D-41A6-416C-A069-397167CA2EC0}"/>
    <dgm:cxn modelId="{D7AD9B83-78D9-41BF-ABAB-9BF89126AC6E}" type="presOf" srcId="{9C4AA393-594D-476A-8B9B-F00DDD0C598C}" destId="{2CE72383-C0C2-44D8-9746-A7A4FBDA7782}" srcOrd="0" destOrd="0" presId="urn:microsoft.com/office/officeart/2005/8/layout/default"/>
    <dgm:cxn modelId="{979F948C-1439-4B48-ACC6-4E812C13A94B}" type="presOf" srcId="{FB314A99-5288-4644-BB3F-63B33DD05D38}" destId="{EEC58578-9BD7-42BE-B80D-DC96E6F7FE24}" srcOrd="0" destOrd="0" presId="urn:microsoft.com/office/officeart/2005/8/layout/default"/>
    <dgm:cxn modelId="{C5D7D2B3-F34C-4A07-8302-E9300A22589D}" type="presOf" srcId="{A801469B-5108-4337-B4D7-F5C1557A04E9}" destId="{76BEB028-3C56-4017-BD28-BAFE45068962}" srcOrd="0" destOrd="0" presId="urn:microsoft.com/office/officeart/2005/8/layout/default"/>
    <dgm:cxn modelId="{49DBDFC4-8225-445B-A036-D2817673BB64}" type="presOf" srcId="{57563965-056D-4B7A-A440-63A129D2316A}" destId="{28F1B5BD-B072-4188-83F2-DF76EDB33FEF}" srcOrd="0" destOrd="0" presId="urn:microsoft.com/office/officeart/2005/8/layout/default"/>
    <dgm:cxn modelId="{E20881F0-7162-4692-B27A-82965CE4BD18}" type="presOf" srcId="{A0F89CA7-08DE-4CD6-95C8-20167272AE88}" destId="{488330A0-8B50-4168-811C-D815583A3C66}" srcOrd="0" destOrd="0" presId="urn:microsoft.com/office/officeart/2005/8/layout/default"/>
    <dgm:cxn modelId="{700B82C5-CE83-44B5-A40F-6574B77FA36D}" type="presParOf" srcId="{28F1B5BD-B072-4188-83F2-DF76EDB33FEF}" destId="{EEC58578-9BD7-42BE-B80D-DC96E6F7FE24}" srcOrd="0" destOrd="0" presId="urn:microsoft.com/office/officeart/2005/8/layout/default"/>
    <dgm:cxn modelId="{AEA8A771-C335-475F-955A-EF61A3BD1F31}" type="presParOf" srcId="{28F1B5BD-B072-4188-83F2-DF76EDB33FEF}" destId="{8FAABAD2-6F9A-4C6B-924F-3BA80F41E5AB}" srcOrd="1" destOrd="0" presId="urn:microsoft.com/office/officeart/2005/8/layout/default"/>
    <dgm:cxn modelId="{E5D26911-16BE-4F2E-8E9E-6F4E4BB20842}" type="presParOf" srcId="{28F1B5BD-B072-4188-83F2-DF76EDB33FEF}" destId="{2CE72383-C0C2-44D8-9746-A7A4FBDA7782}" srcOrd="2" destOrd="0" presId="urn:microsoft.com/office/officeart/2005/8/layout/default"/>
    <dgm:cxn modelId="{4D76C2F4-0B2C-42AE-B7FA-179DC4886D35}" type="presParOf" srcId="{28F1B5BD-B072-4188-83F2-DF76EDB33FEF}" destId="{6831C481-A5C4-46B5-91F2-8E85150A4E1A}" srcOrd="3" destOrd="0" presId="urn:microsoft.com/office/officeart/2005/8/layout/default"/>
    <dgm:cxn modelId="{CB8B259A-0E8D-4559-8A4E-D6E337C87E7C}" type="presParOf" srcId="{28F1B5BD-B072-4188-83F2-DF76EDB33FEF}" destId="{76BEB028-3C56-4017-BD28-BAFE45068962}" srcOrd="4" destOrd="0" presId="urn:microsoft.com/office/officeart/2005/8/layout/default"/>
    <dgm:cxn modelId="{A8D9151C-7E19-4235-B213-89FA41ADD0AF}" type="presParOf" srcId="{28F1B5BD-B072-4188-83F2-DF76EDB33FEF}" destId="{E10D69ED-E99F-49AE-B0E7-E54A36A88BFC}" srcOrd="5" destOrd="0" presId="urn:microsoft.com/office/officeart/2005/8/layout/default"/>
    <dgm:cxn modelId="{49526593-A65B-485C-B06D-0487363ABDE2}" type="presParOf" srcId="{28F1B5BD-B072-4188-83F2-DF76EDB33FEF}" destId="{488330A0-8B50-4168-811C-D815583A3C66}" srcOrd="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0C3BBFA-065B-4FEB-BF3E-928233CBF231}"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9DCBEB85-99AA-4662-BED0-32C74B1626BB}">
      <dgm:prSet/>
      <dgm:spPr/>
      <dgm:t>
        <a:bodyPr/>
        <a:lstStyle/>
        <a:p>
          <a:pPr>
            <a:lnSpc>
              <a:spcPct val="100000"/>
            </a:lnSpc>
          </a:pPr>
          <a:r>
            <a:rPr lang="en-US"/>
            <a:t>Focused on the foundation of the program.</a:t>
          </a:r>
        </a:p>
      </dgm:t>
    </dgm:pt>
    <dgm:pt modelId="{9A47C21B-E607-4579-AD60-B9A571050746}" type="parTrans" cxnId="{805349B8-58C5-4C75-9B27-64FEBC02EE1F}">
      <dgm:prSet/>
      <dgm:spPr/>
      <dgm:t>
        <a:bodyPr/>
        <a:lstStyle/>
        <a:p>
          <a:endParaRPr lang="en-US"/>
        </a:p>
      </dgm:t>
    </dgm:pt>
    <dgm:pt modelId="{9DB26F1B-5702-4BCC-AD96-8564F2637C55}" type="sibTrans" cxnId="{805349B8-58C5-4C75-9B27-64FEBC02EE1F}">
      <dgm:prSet/>
      <dgm:spPr/>
      <dgm:t>
        <a:bodyPr/>
        <a:lstStyle/>
        <a:p>
          <a:pPr>
            <a:lnSpc>
              <a:spcPct val="100000"/>
            </a:lnSpc>
          </a:pPr>
          <a:endParaRPr lang="en-US"/>
        </a:p>
      </dgm:t>
    </dgm:pt>
    <dgm:pt modelId="{4BB8517B-B900-4C5F-B448-9A23464E3FC9}">
      <dgm:prSet/>
      <dgm:spPr/>
      <dgm:t>
        <a:bodyPr/>
        <a:lstStyle/>
        <a:p>
          <a:pPr>
            <a:lnSpc>
              <a:spcPct val="100000"/>
            </a:lnSpc>
          </a:pPr>
          <a:r>
            <a:rPr lang="en-US"/>
            <a:t>Brainstormed ideas for the backlog during this period.</a:t>
          </a:r>
        </a:p>
      </dgm:t>
    </dgm:pt>
    <dgm:pt modelId="{0945578F-6107-4459-AF65-A7CB6E36CEA4}" type="parTrans" cxnId="{47B67500-B14E-4966-A3F6-B5856848C6C3}">
      <dgm:prSet/>
      <dgm:spPr/>
      <dgm:t>
        <a:bodyPr/>
        <a:lstStyle/>
        <a:p>
          <a:endParaRPr lang="en-US"/>
        </a:p>
      </dgm:t>
    </dgm:pt>
    <dgm:pt modelId="{96A7A23E-6938-4199-8A21-2AF6BAA809EC}" type="sibTrans" cxnId="{47B67500-B14E-4966-A3F6-B5856848C6C3}">
      <dgm:prSet/>
      <dgm:spPr/>
      <dgm:t>
        <a:bodyPr/>
        <a:lstStyle/>
        <a:p>
          <a:pPr>
            <a:lnSpc>
              <a:spcPct val="100000"/>
            </a:lnSpc>
          </a:pPr>
          <a:endParaRPr lang="en-US"/>
        </a:p>
      </dgm:t>
    </dgm:pt>
    <dgm:pt modelId="{1B081A42-91DD-49DE-AF46-DC00D4630E19}">
      <dgm:prSet/>
      <dgm:spPr/>
      <dgm:t>
        <a:bodyPr/>
        <a:lstStyle/>
        <a:p>
          <a:pPr>
            <a:lnSpc>
              <a:spcPct val="100000"/>
            </a:lnSpc>
          </a:pPr>
          <a:r>
            <a:rPr lang="en-US"/>
            <a:t>By the end, we successfully interfaced with the API after much trouble.</a:t>
          </a:r>
        </a:p>
      </dgm:t>
    </dgm:pt>
    <dgm:pt modelId="{1084A7E8-E268-4318-A664-606739B71B8C}" type="parTrans" cxnId="{0581A68E-5FD1-4A55-9DB8-FD5A00B814F3}">
      <dgm:prSet/>
      <dgm:spPr/>
      <dgm:t>
        <a:bodyPr/>
        <a:lstStyle/>
        <a:p>
          <a:endParaRPr lang="en-US"/>
        </a:p>
      </dgm:t>
    </dgm:pt>
    <dgm:pt modelId="{2288EEE0-5542-4319-9596-AC1589CF414C}" type="sibTrans" cxnId="{0581A68E-5FD1-4A55-9DB8-FD5A00B814F3}">
      <dgm:prSet/>
      <dgm:spPr/>
      <dgm:t>
        <a:bodyPr/>
        <a:lstStyle/>
        <a:p>
          <a:pPr>
            <a:lnSpc>
              <a:spcPct val="100000"/>
            </a:lnSpc>
          </a:pPr>
          <a:endParaRPr lang="en-US"/>
        </a:p>
      </dgm:t>
    </dgm:pt>
    <dgm:pt modelId="{DC1E1E9D-BAAC-4184-8B2B-C1BD6DBAB9D7}">
      <dgm:prSet/>
      <dgm:spPr/>
      <dgm:t>
        <a:bodyPr/>
        <a:lstStyle/>
        <a:p>
          <a:pPr>
            <a:lnSpc>
              <a:spcPct val="100000"/>
            </a:lnSpc>
          </a:pPr>
          <a:r>
            <a:rPr lang="en-US"/>
            <a:t>Successfully implemented the Reddit post grabber, though execution time was an issue.</a:t>
          </a:r>
        </a:p>
      </dgm:t>
    </dgm:pt>
    <dgm:pt modelId="{BA6B465D-C31D-4C7C-9CA6-AFBCDEFDB685}" type="parTrans" cxnId="{ACC26CE8-CE19-410E-B36B-5D2B5C4A0A99}">
      <dgm:prSet/>
      <dgm:spPr/>
      <dgm:t>
        <a:bodyPr/>
        <a:lstStyle/>
        <a:p>
          <a:endParaRPr lang="en-US"/>
        </a:p>
      </dgm:t>
    </dgm:pt>
    <dgm:pt modelId="{B4211073-AC96-4A5A-BE84-98AB63F9C66D}" type="sibTrans" cxnId="{ACC26CE8-CE19-410E-B36B-5D2B5C4A0A99}">
      <dgm:prSet/>
      <dgm:spPr/>
      <dgm:t>
        <a:bodyPr/>
        <a:lstStyle/>
        <a:p>
          <a:endParaRPr lang="en-US"/>
        </a:p>
      </dgm:t>
    </dgm:pt>
    <dgm:pt modelId="{F9744BA6-6C7C-42EF-A314-283E55A74010}" type="pres">
      <dgm:prSet presAssocID="{50C3BBFA-065B-4FEB-BF3E-928233CBF231}" presName="hierChild1" presStyleCnt="0">
        <dgm:presLayoutVars>
          <dgm:chPref val="1"/>
          <dgm:dir/>
          <dgm:animOne val="branch"/>
          <dgm:animLvl val="lvl"/>
          <dgm:resizeHandles/>
        </dgm:presLayoutVars>
      </dgm:prSet>
      <dgm:spPr/>
    </dgm:pt>
    <dgm:pt modelId="{1EE6EE48-DA35-4B9B-8761-FC496AA3DC0B}" type="pres">
      <dgm:prSet presAssocID="{9DCBEB85-99AA-4662-BED0-32C74B1626BB}" presName="hierRoot1" presStyleCnt="0"/>
      <dgm:spPr/>
    </dgm:pt>
    <dgm:pt modelId="{C47BBC74-179E-46FC-91B2-B49945D43EA8}" type="pres">
      <dgm:prSet presAssocID="{9DCBEB85-99AA-4662-BED0-32C74B1626BB}" presName="composite" presStyleCnt="0"/>
      <dgm:spPr/>
    </dgm:pt>
    <dgm:pt modelId="{DB6DE9DE-A1EE-411A-9D2D-3D16BDCCBFA0}" type="pres">
      <dgm:prSet presAssocID="{9DCBEB85-99AA-4662-BED0-32C74B1626BB}" presName="background" presStyleLbl="node0" presStyleIdx="0" presStyleCnt="4"/>
      <dgm:spPr/>
    </dgm:pt>
    <dgm:pt modelId="{EAC074D3-DE7A-4352-A0C9-976DF832873D}" type="pres">
      <dgm:prSet presAssocID="{9DCBEB85-99AA-4662-BED0-32C74B1626BB}" presName="text" presStyleLbl="fgAcc0" presStyleIdx="0" presStyleCnt="4">
        <dgm:presLayoutVars>
          <dgm:chPref val="3"/>
        </dgm:presLayoutVars>
      </dgm:prSet>
      <dgm:spPr/>
    </dgm:pt>
    <dgm:pt modelId="{5FE75391-EF59-49EE-8E34-48991AA8B49F}" type="pres">
      <dgm:prSet presAssocID="{9DCBEB85-99AA-4662-BED0-32C74B1626BB}" presName="hierChild2" presStyleCnt="0"/>
      <dgm:spPr/>
    </dgm:pt>
    <dgm:pt modelId="{2BEE3D91-E672-4964-816E-43AE173DC94D}" type="pres">
      <dgm:prSet presAssocID="{4BB8517B-B900-4C5F-B448-9A23464E3FC9}" presName="hierRoot1" presStyleCnt="0"/>
      <dgm:spPr/>
    </dgm:pt>
    <dgm:pt modelId="{0FB76927-2DFC-4705-B40D-B2690B966522}" type="pres">
      <dgm:prSet presAssocID="{4BB8517B-B900-4C5F-B448-9A23464E3FC9}" presName="composite" presStyleCnt="0"/>
      <dgm:spPr/>
    </dgm:pt>
    <dgm:pt modelId="{42EDB0D5-5E3F-4AF6-9461-1B17F3822E3C}" type="pres">
      <dgm:prSet presAssocID="{4BB8517B-B900-4C5F-B448-9A23464E3FC9}" presName="background" presStyleLbl="node0" presStyleIdx="1" presStyleCnt="4"/>
      <dgm:spPr/>
    </dgm:pt>
    <dgm:pt modelId="{70BDCCEE-8E68-4278-A5DA-32210230A779}" type="pres">
      <dgm:prSet presAssocID="{4BB8517B-B900-4C5F-B448-9A23464E3FC9}" presName="text" presStyleLbl="fgAcc0" presStyleIdx="1" presStyleCnt="4">
        <dgm:presLayoutVars>
          <dgm:chPref val="3"/>
        </dgm:presLayoutVars>
      </dgm:prSet>
      <dgm:spPr/>
    </dgm:pt>
    <dgm:pt modelId="{5A0B5CD9-AEB2-4C1C-B582-77FCD3A3A540}" type="pres">
      <dgm:prSet presAssocID="{4BB8517B-B900-4C5F-B448-9A23464E3FC9}" presName="hierChild2" presStyleCnt="0"/>
      <dgm:spPr/>
    </dgm:pt>
    <dgm:pt modelId="{66BDC03F-B034-4D69-B56D-DE792650ADD4}" type="pres">
      <dgm:prSet presAssocID="{1B081A42-91DD-49DE-AF46-DC00D4630E19}" presName="hierRoot1" presStyleCnt="0"/>
      <dgm:spPr/>
    </dgm:pt>
    <dgm:pt modelId="{FD2F3075-4EDF-468D-B120-25F752F51454}" type="pres">
      <dgm:prSet presAssocID="{1B081A42-91DD-49DE-AF46-DC00D4630E19}" presName="composite" presStyleCnt="0"/>
      <dgm:spPr/>
    </dgm:pt>
    <dgm:pt modelId="{A908F6C1-DF92-4FD3-973E-E99E59EE4567}" type="pres">
      <dgm:prSet presAssocID="{1B081A42-91DD-49DE-AF46-DC00D4630E19}" presName="background" presStyleLbl="node0" presStyleIdx="2" presStyleCnt="4"/>
      <dgm:spPr/>
    </dgm:pt>
    <dgm:pt modelId="{D7668A20-0B50-4073-8640-56352187719A}" type="pres">
      <dgm:prSet presAssocID="{1B081A42-91DD-49DE-AF46-DC00D4630E19}" presName="text" presStyleLbl="fgAcc0" presStyleIdx="2" presStyleCnt="4">
        <dgm:presLayoutVars>
          <dgm:chPref val="3"/>
        </dgm:presLayoutVars>
      </dgm:prSet>
      <dgm:spPr/>
    </dgm:pt>
    <dgm:pt modelId="{22CD660F-51F0-4C41-B417-D5322562136F}" type="pres">
      <dgm:prSet presAssocID="{1B081A42-91DD-49DE-AF46-DC00D4630E19}" presName="hierChild2" presStyleCnt="0"/>
      <dgm:spPr/>
    </dgm:pt>
    <dgm:pt modelId="{5E2F5EE1-811D-4DFA-87DC-62222F269734}" type="pres">
      <dgm:prSet presAssocID="{DC1E1E9D-BAAC-4184-8B2B-C1BD6DBAB9D7}" presName="hierRoot1" presStyleCnt="0"/>
      <dgm:spPr/>
    </dgm:pt>
    <dgm:pt modelId="{25C780CA-0143-4B60-AF0A-FF08E3DB009C}" type="pres">
      <dgm:prSet presAssocID="{DC1E1E9D-BAAC-4184-8B2B-C1BD6DBAB9D7}" presName="composite" presStyleCnt="0"/>
      <dgm:spPr/>
    </dgm:pt>
    <dgm:pt modelId="{E0205450-9D7F-411C-B77B-F96DB2A14525}" type="pres">
      <dgm:prSet presAssocID="{DC1E1E9D-BAAC-4184-8B2B-C1BD6DBAB9D7}" presName="background" presStyleLbl="node0" presStyleIdx="3" presStyleCnt="4"/>
      <dgm:spPr/>
    </dgm:pt>
    <dgm:pt modelId="{7F370872-3B4C-401D-8F53-6EDDF0D4A83B}" type="pres">
      <dgm:prSet presAssocID="{DC1E1E9D-BAAC-4184-8B2B-C1BD6DBAB9D7}" presName="text" presStyleLbl="fgAcc0" presStyleIdx="3" presStyleCnt="4">
        <dgm:presLayoutVars>
          <dgm:chPref val="3"/>
        </dgm:presLayoutVars>
      </dgm:prSet>
      <dgm:spPr/>
    </dgm:pt>
    <dgm:pt modelId="{A60496D5-94A9-45AD-9FDA-A470D04FD2C5}" type="pres">
      <dgm:prSet presAssocID="{DC1E1E9D-BAAC-4184-8B2B-C1BD6DBAB9D7}" presName="hierChild2" presStyleCnt="0"/>
      <dgm:spPr/>
    </dgm:pt>
  </dgm:ptLst>
  <dgm:cxnLst>
    <dgm:cxn modelId="{47B67500-B14E-4966-A3F6-B5856848C6C3}" srcId="{50C3BBFA-065B-4FEB-BF3E-928233CBF231}" destId="{4BB8517B-B900-4C5F-B448-9A23464E3FC9}" srcOrd="1" destOrd="0" parTransId="{0945578F-6107-4459-AF65-A7CB6E36CEA4}" sibTransId="{96A7A23E-6938-4199-8A21-2AF6BAA809EC}"/>
    <dgm:cxn modelId="{70E5AE24-B3EF-4BD8-9D56-CB5F3C6B85FE}" type="presOf" srcId="{9DCBEB85-99AA-4662-BED0-32C74B1626BB}" destId="{EAC074D3-DE7A-4352-A0C9-976DF832873D}" srcOrd="0" destOrd="0" presId="urn:microsoft.com/office/officeart/2005/8/layout/hierarchy1"/>
    <dgm:cxn modelId="{31893F5D-162F-4135-99B8-4BC4416E6934}" type="presOf" srcId="{1B081A42-91DD-49DE-AF46-DC00D4630E19}" destId="{D7668A20-0B50-4073-8640-56352187719A}" srcOrd="0" destOrd="0" presId="urn:microsoft.com/office/officeart/2005/8/layout/hierarchy1"/>
    <dgm:cxn modelId="{C5363878-D0E1-4CF7-951B-5655C9C7620D}" type="presOf" srcId="{DC1E1E9D-BAAC-4184-8B2B-C1BD6DBAB9D7}" destId="{7F370872-3B4C-401D-8F53-6EDDF0D4A83B}" srcOrd="0" destOrd="0" presId="urn:microsoft.com/office/officeart/2005/8/layout/hierarchy1"/>
    <dgm:cxn modelId="{D6B92B7C-DF89-4F21-AA30-BB19ACD54E59}" type="presOf" srcId="{50C3BBFA-065B-4FEB-BF3E-928233CBF231}" destId="{F9744BA6-6C7C-42EF-A314-283E55A74010}" srcOrd="0" destOrd="0" presId="urn:microsoft.com/office/officeart/2005/8/layout/hierarchy1"/>
    <dgm:cxn modelId="{0581A68E-5FD1-4A55-9DB8-FD5A00B814F3}" srcId="{50C3BBFA-065B-4FEB-BF3E-928233CBF231}" destId="{1B081A42-91DD-49DE-AF46-DC00D4630E19}" srcOrd="2" destOrd="0" parTransId="{1084A7E8-E268-4318-A664-606739B71B8C}" sibTransId="{2288EEE0-5542-4319-9596-AC1589CF414C}"/>
    <dgm:cxn modelId="{805349B8-58C5-4C75-9B27-64FEBC02EE1F}" srcId="{50C3BBFA-065B-4FEB-BF3E-928233CBF231}" destId="{9DCBEB85-99AA-4662-BED0-32C74B1626BB}" srcOrd="0" destOrd="0" parTransId="{9A47C21B-E607-4579-AD60-B9A571050746}" sibTransId="{9DB26F1B-5702-4BCC-AD96-8564F2637C55}"/>
    <dgm:cxn modelId="{5D3FFBD1-656D-4923-9A98-6AD10B6B306F}" type="presOf" srcId="{4BB8517B-B900-4C5F-B448-9A23464E3FC9}" destId="{70BDCCEE-8E68-4278-A5DA-32210230A779}" srcOrd="0" destOrd="0" presId="urn:microsoft.com/office/officeart/2005/8/layout/hierarchy1"/>
    <dgm:cxn modelId="{ACC26CE8-CE19-410E-B36B-5D2B5C4A0A99}" srcId="{50C3BBFA-065B-4FEB-BF3E-928233CBF231}" destId="{DC1E1E9D-BAAC-4184-8B2B-C1BD6DBAB9D7}" srcOrd="3" destOrd="0" parTransId="{BA6B465D-C31D-4C7C-9CA6-AFBCDEFDB685}" sibTransId="{B4211073-AC96-4A5A-BE84-98AB63F9C66D}"/>
    <dgm:cxn modelId="{05FFA258-FCFC-44BC-BC19-1A5D2ED60EEC}" type="presParOf" srcId="{F9744BA6-6C7C-42EF-A314-283E55A74010}" destId="{1EE6EE48-DA35-4B9B-8761-FC496AA3DC0B}" srcOrd="0" destOrd="0" presId="urn:microsoft.com/office/officeart/2005/8/layout/hierarchy1"/>
    <dgm:cxn modelId="{BD78453E-B6CB-4DCE-9032-C7C923C03069}" type="presParOf" srcId="{1EE6EE48-DA35-4B9B-8761-FC496AA3DC0B}" destId="{C47BBC74-179E-46FC-91B2-B49945D43EA8}" srcOrd="0" destOrd="0" presId="urn:microsoft.com/office/officeart/2005/8/layout/hierarchy1"/>
    <dgm:cxn modelId="{A068E2BA-1DEC-457C-B76A-BA6E3594248A}" type="presParOf" srcId="{C47BBC74-179E-46FC-91B2-B49945D43EA8}" destId="{DB6DE9DE-A1EE-411A-9D2D-3D16BDCCBFA0}" srcOrd="0" destOrd="0" presId="urn:microsoft.com/office/officeart/2005/8/layout/hierarchy1"/>
    <dgm:cxn modelId="{537B8161-54F5-4331-98D8-571209D5299C}" type="presParOf" srcId="{C47BBC74-179E-46FC-91B2-B49945D43EA8}" destId="{EAC074D3-DE7A-4352-A0C9-976DF832873D}" srcOrd="1" destOrd="0" presId="urn:microsoft.com/office/officeart/2005/8/layout/hierarchy1"/>
    <dgm:cxn modelId="{F06E38C9-E8D0-4DDD-8A83-3E9DA9560F11}" type="presParOf" srcId="{1EE6EE48-DA35-4B9B-8761-FC496AA3DC0B}" destId="{5FE75391-EF59-49EE-8E34-48991AA8B49F}" srcOrd="1" destOrd="0" presId="urn:microsoft.com/office/officeart/2005/8/layout/hierarchy1"/>
    <dgm:cxn modelId="{4251BC73-DC99-4D9D-B222-B88B334B84E9}" type="presParOf" srcId="{F9744BA6-6C7C-42EF-A314-283E55A74010}" destId="{2BEE3D91-E672-4964-816E-43AE173DC94D}" srcOrd="1" destOrd="0" presId="urn:microsoft.com/office/officeart/2005/8/layout/hierarchy1"/>
    <dgm:cxn modelId="{D6395A4B-2882-4548-B1BE-B9B77EAFACF2}" type="presParOf" srcId="{2BEE3D91-E672-4964-816E-43AE173DC94D}" destId="{0FB76927-2DFC-4705-B40D-B2690B966522}" srcOrd="0" destOrd="0" presId="urn:microsoft.com/office/officeart/2005/8/layout/hierarchy1"/>
    <dgm:cxn modelId="{E5C1CDE4-D7F8-4FF6-A42B-326404E00955}" type="presParOf" srcId="{0FB76927-2DFC-4705-B40D-B2690B966522}" destId="{42EDB0D5-5E3F-4AF6-9461-1B17F3822E3C}" srcOrd="0" destOrd="0" presId="urn:microsoft.com/office/officeart/2005/8/layout/hierarchy1"/>
    <dgm:cxn modelId="{45C40210-4B28-4342-B720-E390970020B4}" type="presParOf" srcId="{0FB76927-2DFC-4705-B40D-B2690B966522}" destId="{70BDCCEE-8E68-4278-A5DA-32210230A779}" srcOrd="1" destOrd="0" presId="urn:microsoft.com/office/officeart/2005/8/layout/hierarchy1"/>
    <dgm:cxn modelId="{FF8D5617-6370-41A5-A298-ED1E010EBA0A}" type="presParOf" srcId="{2BEE3D91-E672-4964-816E-43AE173DC94D}" destId="{5A0B5CD9-AEB2-4C1C-B582-77FCD3A3A540}" srcOrd="1" destOrd="0" presId="urn:microsoft.com/office/officeart/2005/8/layout/hierarchy1"/>
    <dgm:cxn modelId="{424E5AA6-4B94-4ABD-8CC4-BF71488FB43E}" type="presParOf" srcId="{F9744BA6-6C7C-42EF-A314-283E55A74010}" destId="{66BDC03F-B034-4D69-B56D-DE792650ADD4}" srcOrd="2" destOrd="0" presId="urn:microsoft.com/office/officeart/2005/8/layout/hierarchy1"/>
    <dgm:cxn modelId="{C4671660-1AE0-4827-9109-AF3E1D0BDC34}" type="presParOf" srcId="{66BDC03F-B034-4D69-B56D-DE792650ADD4}" destId="{FD2F3075-4EDF-468D-B120-25F752F51454}" srcOrd="0" destOrd="0" presId="urn:microsoft.com/office/officeart/2005/8/layout/hierarchy1"/>
    <dgm:cxn modelId="{3F82AF01-CB98-4325-9E22-59BE51DD1988}" type="presParOf" srcId="{FD2F3075-4EDF-468D-B120-25F752F51454}" destId="{A908F6C1-DF92-4FD3-973E-E99E59EE4567}" srcOrd="0" destOrd="0" presId="urn:microsoft.com/office/officeart/2005/8/layout/hierarchy1"/>
    <dgm:cxn modelId="{AB101D44-351D-4B5A-9C3B-5A186A4CFDB3}" type="presParOf" srcId="{FD2F3075-4EDF-468D-B120-25F752F51454}" destId="{D7668A20-0B50-4073-8640-56352187719A}" srcOrd="1" destOrd="0" presId="urn:microsoft.com/office/officeart/2005/8/layout/hierarchy1"/>
    <dgm:cxn modelId="{8C6DE8CD-C030-4E3B-83C1-23680BB70F5A}" type="presParOf" srcId="{66BDC03F-B034-4D69-B56D-DE792650ADD4}" destId="{22CD660F-51F0-4C41-B417-D5322562136F}" srcOrd="1" destOrd="0" presId="urn:microsoft.com/office/officeart/2005/8/layout/hierarchy1"/>
    <dgm:cxn modelId="{DF78A735-B161-4139-B2B3-96379CD13D21}" type="presParOf" srcId="{F9744BA6-6C7C-42EF-A314-283E55A74010}" destId="{5E2F5EE1-811D-4DFA-87DC-62222F269734}" srcOrd="3" destOrd="0" presId="urn:microsoft.com/office/officeart/2005/8/layout/hierarchy1"/>
    <dgm:cxn modelId="{B5098B4E-F697-4BDA-B30B-B5AF37C44F81}" type="presParOf" srcId="{5E2F5EE1-811D-4DFA-87DC-62222F269734}" destId="{25C780CA-0143-4B60-AF0A-FF08E3DB009C}" srcOrd="0" destOrd="0" presId="urn:microsoft.com/office/officeart/2005/8/layout/hierarchy1"/>
    <dgm:cxn modelId="{380D71CF-4BDD-453A-AA8F-BFDB75AA1988}" type="presParOf" srcId="{25C780CA-0143-4B60-AF0A-FF08E3DB009C}" destId="{E0205450-9D7F-411C-B77B-F96DB2A14525}" srcOrd="0" destOrd="0" presId="urn:microsoft.com/office/officeart/2005/8/layout/hierarchy1"/>
    <dgm:cxn modelId="{04A6AA21-062B-49E4-8954-2F2374BDDDEC}" type="presParOf" srcId="{25C780CA-0143-4B60-AF0A-FF08E3DB009C}" destId="{7F370872-3B4C-401D-8F53-6EDDF0D4A83B}" srcOrd="1" destOrd="0" presId="urn:microsoft.com/office/officeart/2005/8/layout/hierarchy1"/>
    <dgm:cxn modelId="{4642A918-2D50-443A-AF8B-4A95828E41CF}" type="presParOf" srcId="{5E2F5EE1-811D-4DFA-87DC-62222F269734}" destId="{A60496D5-94A9-45AD-9FDA-A470D04FD2C5}"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86DAE37-254F-4603-BAA9-25969C949D3D}" type="doc">
      <dgm:prSet loTypeId="urn:microsoft.com/office/officeart/2005/8/layout/hierarchy1" loCatId="hierarchy" qsTypeId="urn:microsoft.com/office/officeart/2005/8/quickstyle/simple5" qsCatId="simple" csTypeId="urn:microsoft.com/office/officeart/2005/8/colors/colorful1" csCatId="colorful"/>
      <dgm:spPr/>
      <dgm:t>
        <a:bodyPr/>
        <a:lstStyle/>
        <a:p>
          <a:endParaRPr lang="en-US"/>
        </a:p>
      </dgm:t>
    </dgm:pt>
    <dgm:pt modelId="{30467E7D-C9D8-4F3E-8535-D8683C1534ED}">
      <dgm:prSet/>
      <dgm:spPr/>
      <dgm:t>
        <a:bodyPr/>
        <a:lstStyle/>
        <a:p>
          <a:r>
            <a:rPr lang="en-US" dirty="0"/>
            <a:t>As seen in the picture, this grabber was the fruit of our efforts after the first Sprint.</a:t>
          </a:r>
        </a:p>
      </dgm:t>
    </dgm:pt>
    <dgm:pt modelId="{C8B4A3A5-C3BF-40EB-8C15-355FCABDC1AD}" type="parTrans" cxnId="{83618768-E49E-47D5-9A20-01BAAF0337C8}">
      <dgm:prSet/>
      <dgm:spPr/>
      <dgm:t>
        <a:bodyPr/>
        <a:lstStyle/>
        <a:p>
          <a:endParaRPr lang="en-US"/>
        </a:p>
      </dgm:t>
    </dgm:pt>
    <dgm:pt modelId="{6B803C8D-E349-4D77-930E-51DAC80088B4}" type="sibTrans" cxnId="{83618768-E49E-47D5-9A20-01BAAF0337C8}">
      <dgm:prSet/>
      <dgm:spPr/>
      <dgm:t>
        <a:bodyPr/>
        <a:lstStyle/>
        <a:p>
          <a:endParaRPr lang="en-US"/>
        </a:p>
      </dgm:t>
    </dgm:pt>
    <dgm:pt modelId="{1DE50597-AD92-4B2D-BF4F-2F092387AAF8}" type="pres">
      <dgm:prSet presAssocID="{386DAE37-254F-4603-BAA9-25969C949D3D}" presName="hierChild1" presStyleCnt="0">
        <dgm:presLayoutVars>
          <dgm:chPref val="1"/>
          <dgm:dir/>
          <dgm:animOne val="branch"/>
          <dgm:animLvl val="lvl"/>
          <dgm:resizeHandles/>
        </dgm:presLayoutVars>
      </dgm:prSet>
      <dgm:spPr/>
    </dgm:pt>
    <dgm:pt modelId="{87643B76-48BA-40E8-8425-01AC160155A2}" type="pres">
      <dgm:prSet presAssocID="{30467E7D-C9D8-4F3E-8535-D8683C1534ED}" presName="hierRoot1" presStyleCnt="0"/>
      <dgm:spPr/>
    </dgm:pt>
    <dgm:pt modelId="{5EE8A368-E34E-4D4F-9704-8370D6D86D1A}" type="pres">
      <dgm:prSet presAssocID="{30467E7D-C9D8-4F3E-8535-D8683C1534ED}" presName="composite" presStyleCnt="0"/>
      <dgm:spPr/>
    </dgm:pt>
    <dgm:pt modelId="{68FBF74E-506F-4E4C-B012-8F428BA94EDC}" type="pres">
      <dgm:prSet presAssocID="{30467E7D-C9D8-4F3E-8535-D8683C1534ED}" presName="background" presStyleLbl="node0" presStyleIdx="0" presStyleCnt="1"/>
      <dgm:spPr/>
    </dgm:pt>
    <dgm:pt modelId="{331338BF-1069-4D65-A9CD-44F785B19CFD}" type="pres">
      <dgm:prSet presAssocID="{30467E7D-C9D8-4F3E-8535-D8683C1534ED}" presName="text" presStyleLbl="fgAcc0" presStyleIdx="0" presStyleCnt="1">
        <dgm:presLayoutVars>
          <dgm:chPref val="3"/>
        </dgm:presLayoutVars>
      </dgm:prSet>
      <dgm:spPr/>
    </dgm:pt>
    <dgm:pt modelId="{B0F1CD74-592C-43A0-AA35-F5F6DDCBE5CD}" type="pres">
      <dgm:prSet presAssocID="{30467E7D-C9D8-4F3E-8535-D8683C1534ED}" presName="hierChild2" presStyleCnt="0"/>
      <dgm:spPr/>
    </dgm:pt>
  </dgm:ptLst>
  <dgm:cxnLst>
    <dgm:cxn modelId="{F74A2640-2253-4019-8F31-A3690CD0D9F3}" type="presOf" srcId="{30467E7D-C9D8-4F3E-8535-D8683C1534ED}" destId="{331338BF-1069-4D65-A9CD-44F785B19CFD}" srcOrd="0" destOrd="0" presId="urn:microsoft.com/office/officeart/2005/8/layout/hierarchy1"/>
    <dgm:cxn modelId="{83618768-E49E-47D5-9A20-01BAAF0337C8}" srcId="{386DAE37-254F-4603-BAA9-25969C949D3D}" destId="{30467E7D-C9D8-4F3E-8535-D8683C1534ED}" srcOrd="0" destOrd="0" parTransId="{C8B4A3A5-C3BF-40EB-8C15-355FCABDC1AD}" sibTransId="{6B803C8D-E349-4D77-930E-51DAC80088B4}"/>
    <dgm:cxn modelId="{88E9E169-0DE9-4B53-8064-427C09E968CF}" type="presOf" srcId="{386DAE37-254F-4603-BAA9-25969C949D3D}" destId="{1DE50597-AD92-4B2D-BF4F-2F092387AAF8}" srcOrd="0" destOrd="0" presId="urn:microsoft.com/office/officeart/2005/8/layout/hierarchy1"/>
    <dgm:cxn modelId="{CF7CCC04-DE69-4FF9-A007-F8E297E6DCEE}" type="presParOf" srcId="{1DE50597-AD92-4B2D-BF4F-2F092387AAF8}" destId="{87643B76-48BA-40E8-8425-01AC160155A2}" srcOrd="0" destOrd="0" presId="urn:microsoft.com/office/officeart/2005/8/layout/hierarchy1"/>
    <dgm:cxn modelId="{3DE08B49-5652-43A4-ACF9-530C180FB64D}" type="presParOf" srcId="{87643B76-48BA-40E8-8425-01AC160155A2}" destId="{5EE8A368-E34E-4D4F-9704-8370D6D86D1A}" srcOrd="0" destOrd="0" presId="urn:microsoft.com/office/officeart/2005/8/layout/hierarchy1"/>
    <dgm:cxn modelId="{1A58A034-0532-4F1E-B5AA-6B2F0827AF15}" type="presParOf" srcId="{5EE8A368-E34E-4D4F-9704-8370D6D86D1A}" destId="{68FBF74E-506F-4E4C-B012-8F428BA94EDC}" srcOrd="0" destOrd="0" presId="urn:microsoft.com/office/officeart/2005/8/layout/hierarchy1"/>
    <dgm:cxn modelId="{83D6222B-B1B8-4774-9AD5-A0E050E10E9A}" type="presParOf" srcId="{5EE8A368-E34E-4D4F-9704-8370D6D86D1A}" destId="{331338BF-1069-4D65-A9CD-44F785B19CFD}" srcOrd="1" destOrd="0" presId="urn:microsoft.com/office/officeart/2005/8/layout/hierarchy1"/>
    <dgm:cxn modelId="{5BA005D6-2C79-414D-883D-F5ECA09678F1}" type="presParOf" srcId="{87643B76-48BA-40E8-8425-01AC160155A2}" destId="{B0F1CD74-592C-43A0-AA35-F5F6DDCBE5CD}" srcOrd="1" destOrd="0" presId="urn:microsoft.com/office/officeart/2005/8/layout/hierarchy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05CC991-1E9E-45A7-8398-7345E44A6746}" type="doc">
      <dgm:prSet loTypeId="urn:microsoft.com/office/officeart/2005/8/layout/vProcess5" loCatId="process" qsTypeId="urn:microsoft.com/office/officeart/2005/8/quickstyle/simple1" qsCatId="simple" csTypeId="urn:microsoft.com/office/officeart/2005/8/colors/colorful1" csCatId="colorful" phldr="1"/>
      <dgm:spPr/>
      <dgm:t>
        <a:bodyPr/>
        <a:lstStyle/>
        <a:p>
          <a:endParaRPr lang="en-US"/>
        </a:p>
      </dgm:t>
    </dgm:pt>
    <dgm:pt modelId="{274C14DE-2C6E-485E-B25C-7A6B2A895664}">
      <dgm:prSet/>
      <dgm:spPr/>
      <dgm:t>
        <a:bodyPr/>
        <a:lstStyle/>
        <a:p>
          <a:r>
            <a:rPr lang="en-US" dirty="0"/>
            <a:t>Decided to start with grabbing reddit.</a:t>
          </a:r>
        </a:p>
      </dgm:t>
    </dgm:pt>
    <dgm:pt modelId="{8C025432-9601-4973-946A-DE01257C565C}" type="parTrans" cxnId="{CB785CAE-C9CA-4B47-B3B7-E9C90C46D023}">
      <dgm:prSet/>
      <dgm:spPr/>
      <dgm:t>
        <a:bodyPr/>
        <a:lstStyle/>
        <a:p>
          <a:endParaRPr lang="en-US"/>
        </a:p>
      </dgm:t>
    </dgm:pt>
    <dgm:pt modelId="{D51B1B93-202D-4ED4-B8F8-884DE6AE4377}" type="sibTrans" cxnId="{CB785CAE-C9CA-4B47-B3B7-E9C90C46D023}">
      <dgm:prSet/>
      <dgm:spPr/>
      <dgm:t>
        <a:bodyPr/>
        <a:lstStyle/>
        <a:p>
          <a:endParaRPr lang="en-US"/>
        </a:p>
      </dgm:t>
    </dgm:pt>
    <dgm:pt modelId="{9B12D02C-541B-44EE-881D-6A3FF50E6178}">
      <dgm:prSet/>
      <dgm:spPr/>
      <dgm:t>
        <a:bodyPr/>
        <a:lstStyle/>
        <a:p>
          <a:r>
            <a:rPr lang="en-US" dirty="0"/>
            <a:t>Reddit doesn’t allow to grab a lot of Reddit’s posts at once.</a:t>
          </a:r>
        </a:p>
      </dgm:t>
    </dgm:pt>
    <dgm:pt modelId="{72D506F3-3511-4D79-AB15-ACC4E89771E0}" type="parTrans" cxnId="{28439B1D-A2DA-46F4-A3F6-9F62BC4C8DF1}">
      <dgm:prSet/>
      <dgm:spPr/>
      <dgm:t>
        <a:bodyPr/>
        <a:lstStyle/>
        <a:p>
          <a:endParaRPr lang="en-US"/>
        </a:p>
      </dgm:t>
    </dgm:pt>
    <dgm:pt modelId="{EE1E8B72-AD34-411D-9CD8-1956A4417685}" type="sibTrans" cxnId="{28439B1D-A2DA-46F4-A3F6-9F62BC4C8DF1}">
      <dgm:prSet/>
      <dgm:spPr/>
      <dgm:t>
        <a:bodyPr/>
        <a:lstStyle/>
        <a:p>
          <a:endParaRPr lang="en-US"/>
        </a:p>
      </dgm:t>
    </dgm:pt>
    <dgm:pt modelId="{3EB9B2A0-6923-4ECC-AFC7-84B55F8A379F}">
      <dgm:prSet/>
      <dgm:spPr/>
      <dgm:t>
        <a:bodyPr/>
        <a:lstStyle/>
        <a:p>
          <a:r>
            <a:rPr lang="en-US" dirty="0"/>
            <a:t>Used different API.</a:t>
          </a:r>
        </a:p>
      </dgm:t>
    </dgm:pt>
    <dgm:pt modelId="{D391D6ED-59F5-4685-86B3-5CA95CD8662E}" type="parTrans" cxnId="{23AD377D-4D75-482E-8385-4B55ECDD31AF}">
      <dgm:prSet/>
      <dgm:spPr/>
      <dgm:t>
        <a:bodyPr/>
        <a:lstStyle/>
        <a:p>
          <a:endParaRPr lang="en-US"/>
        </a:p>
      </dgm:t>
    </dgm:pt>
    <dgm:pt modelId="{14C4FE5C-5F2F-4496-A946-10BDB136EE85}" type="sibTrans" cxnId="{23AD377D-4D75-482E-8385-4B55ECDD31AF}">
      <dgm:prSet/>
      <dgm:spPr/>
      <dgm:t>
        <a:bodyPr/>
        <a:lstStyle/>
        <a:p>
          <a:endParaRPr lang="en-US"/>
        </a:p>
      </dgm:t>
    </dgm:pt>
    <dgm:pt modelId="{0A73C5A9-3CAB-4733-B7B1-9C1C0360FA86}">
      <dgm:prSet/>
      <dgm:spPr/>
      <dgm:t>
        <a:bodyPr/>
        <a:lstStyle/>
        <a:p>
          <a:r>
            <a:rPr lang="en-US" dirty="0"/>
            <a:t>Censorship wasn’t censoring everything.</a:t>
          </a:r>
        </a:p>
      </dgm:t>
    </dgm:pt>
    <dgm:pt modelId="{85A3712B-5942-4995-8783-3ABE8571FD7F}" type="parTrans" cxnId="{44953A4D-2549-4852-A239-1DF11A239B19}">
      <dgm:prSet/>
      <dgm:spPr/>
      <dgm:t>
        <a:bodyPr/>
        <a:lstStyle/>
        <a:p>
          <a:endParaRPr lang="en-US"/>
        </a:p>
      </dgm:t>
    </dgm:pt>
    <dgm:pt modelId="{82461D1F-63D4-4A34-9574-DAB34639FFE4}" type="sibTrans" cxnId="{44953A4D-2549-4852-A239-1DF11A239B19}">
      <dgm:prSet/>
      <dgm:spPr/>
      <dgm:t>
        <a:bodyPr/>
        <a:lstStyle/>
        <a:p>
          <a:endParaRPr lang="en-US"/>
        </a:p>
      </dgm:t>
    </dgm:pt>
    <dgm:pt modelId="{DCCC5F79-B003-4FA3-BB81-4A594525ECC5}" type="pres">
      <dgm:prSet presAssocID="{205CC991-1E9E-45A7-8398-7345E44A6746}" presName="outerComposite" presStyleCnt="0">
        <dgm:presLayoutVars>
          <dgm:chMax val="5"/>
          <dgm:dir/>
          <dgm:resizeHandles val="exact"/>
        </dgm:presLayoutVars>
      </dgm:prSet>
      <dgm:spPr/>
    </dgm:pt>
    <dgm:pt modelId="{2510A9A9-6060-40BE-BC0A-274F9ABE57C5}" type="pres">
      <dgm:prSet presAssocID="{205CC991-1E9E-45A7-8398-7345E44A6746}" presName="dummyMaxCanvas" presStyleCnt="0">
        <dgm:presLayoutVars/>
      </dgm:prSet>
      <dgm:spPr/>
    </dgm:pt>
    <dgm:pt modelId="{43B3756E-06D3-4D3A-AED3-FD28F4FD069D}" type="pres">
      <dgm:prSet presAssocID="{205CC991-1E9E-45A7-8398-7345E44A6746}" presName="FourNodes_1" presStyleLbl="node1" presStyleIdx="0" presStyleCnt="4">
        <dgm:presLayoutVars>
          <dgm:bulletEnabled val="1"/>
        </dgm:presLayoutVars>
      </dgm:prSet>
      <dgm:spPr/>
    </dgm:pt>
    <dgm:pt modelId="{30B3439C-4D0A-4637-8BDE-9951123A7608}" type="pres">
      <dgm:prSet presAssocID="{205CC991-1E9E-45A7-8398-7345E44A6746}" presName="FourNodes_2" presStyleLbl="node1" presStyleIdx="1" presStyleCnt="4">
        <dgm:presLayoutVars>
          <dgm:bulletEnabled val="1"/>
        </dgm:presLayoutVars>
      </dgm:prSet>
      <dgm:spPr/>
    </dgm:pt>
    <dgm:pt modelId="{B00F16FF-BF0B-431E-9395-677BEE5BF520}" type="pres">
      <dgm:prSet presAssocID="{205CC991-1E9E-45A7-8398-7345E44A6746}" presName="FourNodes_3" presStyleLbl="node1" presStyleIdx="2" presStyleCnt="4">
        <dgm:presLayoutVars>
          <dgm:bulletEnabled val="1"/>
        </dgm:presLayoutVars>
      </dgm:prSet>
      <dgm:spPr/>
    </dgm:pt>
    <dgm:pt modelId="{2FCCF761-9322-407A-AB6A-042264C3B0EF}" type="pres">
      <dgm:prSet presAssocID="{205CC991-1E9E-45A7-8398-7345E44A6746}" presName="FourNodes_4" presStyleLbl="node1" presStyleIdx="3" presStyleCnt="4">
        <dgm:presLayoutVars>
          <dgm:bulletEnabled val="1"/>
        </dgm:presLayoutVars>
      </dgm:prSet>
      <dgm:spPr/>
    </dgm:pt>
    <dgm:pt modelId="{29B1C1BE-F171-4D80-9163-5FF4F5AB6BCB}" type="pres">
      <dgm:prSet presAssocID="{205CC991-1E9E-45A7-8398-7345E44A6746}" presName="FourConn_1-2" presStyleLbl="fgAccFollowNode1" presStyleIdx="0" presStyleCnt="3">
        <dgm:presLayoutVars>
          <dgm:bulletEnabled val="1"/>
        </dgm:presLayoutVars>
      </dgm:prSet>
      <dgm:spPr/>
    </dgm:pt>
    <dgm:pt modelId="{5AF58167-C7D2-436C-B183-3028CA4EA7B6}" type="pres">
      <dgm:prSet presAssocID="{205CC991-1E9E-45A7-8398-7345E44A6746}" presName="FourConn_2-3" presStyleLbl="fgAccFollowNode1" presStyleIdx="1" presStyleCnt="3">
        <dgm:presLayoutVars>
          <dgm:bulletEnabled val="1"/>
        </dgm:presLayoutVars>
      </dgm:prSet>
      <dgm:spPr/>
    </dgm:pt>
    <dgm:pt modelId="{AA702A92-FE8A-4E3D-826A-C74A0E0EE85B}" type="pres">
      <dgm:prSet presAssocID="{205CC991-1E9E-45A7-8398-7345E44A6746}" presName="FourConn_3-4" presStyleLbl="fgAccFollowNode1" presStyleIdx="2" presStyleCnt="3">
        <dgm:presLayoutVars>
          <dgm:bulletEnabled val="1"/>
        </dgm:presLayoutVars>
      </dgm:prSet>
      <dgm:spPr/>
    </dgm:pt>
    <dgm:pt modelId="{943E1623-971D-4FB7-9BBD-205D6E6317EE}" type="pres">
      <dgm:prSet presAssocID="{205CC991-1E9E-45A7-8398-7345E44A6746}" presName="FourNodes_1_text" presStyleLbl="node1" presStyleIdx="3" presStyleCnt="4">
        <dgm:presLayoutVars>
          <dgm:bulletEnabled val="1"/>
        </dgm:presLayoutVars>
      </dgm:prSet>
      <dgm:spPr/>
    </dgm:pt>
    <dgm:pt modelId="{79358C9C-6543-41A5-9562-0B31F4AB5E49}" type="pres">
      <dgm:prSet presAssocID="{205CC991-1E9E-45A7-8398-7345E44A6746}" presName="FourNodes_2_text" presStyleLbl="node1" presStyleIdx="3" presStyleCnt="4">
        <dgm:presLayoutVars>
          <dgm:bulletEnabled val="1"/>
        </dgm:presLayoutVars>
      </dgm:prSet>
      <dgm:spPr/>
    </dgm:pt>
    <dgm:pt modelId="{0F8F3150-9C0F-4914-9BC6-F9E4D43418F1}" type="pres">
      <dgm:prSet presAssocID="{205CC991-1E9E-45A7-8398-7345E44A6746}" presName="FourNodes_3_text" presStyleLbl="node1" presStyleIdx="3" presStyleCnt="4">
        <dgm:presLayoutVars>
          <dgm:bulletEnabled val="1"/>
        </dgm:presLayoutVars>
      </dgm:prSet>
      <dgm:spPr/>
    </dgm:pt>
    <dgm:pt modelId="{4B79F5EA-BB02-4D2B-ACD4-3F5FA582DABF}" type="pres">
      <dgm:prSet presAssocID="{205CC991-1E9E-45A7-8398-7345E44A6746}" presName="FourNodes_4_text" presStyleLbl="node1" presStyleIdx="3" presStyleCnt="4">
        <dgm:presLayoutVars>
          <dgm:bulletEnabled val="1"/>
        </dgm:presLayoutVars>
      </dgm:prSet>
      <dgm:spPr/>
    </dgm:pt>
  </dgm:ptLst>
  <dgm:cxnLst>
    <dgm:cxn modelId="{28439B1D-A2DA-46F4-A3F6-9F62BC4C8DF1}" srcId="{205CC991-1E9E-45A7-8398-7345E44A6746}" destId="{9B12D02C-541B-44EE-881D-6A3FF50E6178}" srcOrd="1" destOrd="0" parTransId="{72D506F3-3511-4D79-AB15-ACC4E89771E0}" sibTransId="{EE1E8B72-AD34-411D-9CD8-1956A4417685}"/>
    <dgm:cxn modelId="{79A7081E-3A41-439A-A3B6-6FCE866E7C05}" type="presOf" srcId="{205CC991-1E9E-45A7-8398-7345E44A6746}" destId="{DCCC5F79-B003-4FA3-BB81-4A594525ECC5}" srcOrd="0" destOrd="0" presId="urn:microsoft.com/office/officeart/2005/8/layout/vProcess5"/>
    <dgm:cxn modelId="{7F196F1E-48AA-43C1-A8CC-C2713EBF9830}" type="presOf" srcId="{9B12D02C-541B-44EE-881D-6A3FF50E6178}" destId="{79358C9C-6543-41A5-9562-0B31F4AB5E49}" srcOrd="1" destOrd="0" presId="urn:microsoft.com/office/officeart/2005/8/layout/vProcess5"/>
    <dgm:cxn modelId="{27B25629-69C6-4443-BC91-22A5428D7561}" type="presOf" srcId="{274C14DE-2C6E-485E-B25C-7A6B2A895664}" destId="{943E1623-971D-4FB7-9BBD-205D6E6317EE}" srcOrd="1" destOrd="0" presId="urn:microsoft.com/office/officeart/2005/8/layout/vProcess5"/>
    <dgm:cxn modelId="{C7DE9144-5D9C-48E0-A7C1-6D39484D59D4}" type="presOf" srcId="{0A73C5A9-3CAB-4733-B7B1-9C1C0360FA86}" destId="{2FCCF761-9322-407A-AB6A-042264C3B0EF}" srcOrd="0" destOrd="0" presId="urn:microsoft.com/office/officeart/2005/8/layout/vProcess5"/>
    <dgm:cxn modelId="{86E2BB6B-E896-4198-B8FB-40B945504DB2}" type="presOf" srcId="{3EB9B2A0-6923-4ECC-AFC7-84B55F8A379F}" destId="{0F8F3150-9C0F-4914-9BC6-F9E4D43418F1}" srcOrd="1" destOrd="0" presId="urn:microsoft.com/office/officeart/2005/8/layout/vProcess5"/>
    <dgm:cxn modelId="{44953A4D-2549-4852-A239-1DF11A239B19}" srcId="{205CC991-1E9E-45A7-8398-7345E44A6746}" destId="{0A73C5A9-3CAB-4733-B7B1-9C1C0360FA86}" srcOrd="3" destOrd="0" parTransId="{85A3712B-5942-4995-8783-3ABE8571FD7F}" sibTransId="{82461D1F-63D4-4A34-9574-DAB34639FFE4}"/>
    <dgm:cxn modelId="{208DC54F-3039-49AC-A9B9-4C0717FF2E74}" type="presOf" srcId="{274C14DE-2C6E-485E-B25C-7A6B2A895664}" destId="{43B3756E-06D3-4D3A-AED3-FD28F4FD069D}" srcOrd="0" destOrd="0" presId="urn:microsoft.com/office/officeart/2005/8/layout/vProcess5"/>
    <dgm:cxn modelId="{AECD4D71-2D64-4905-AD30-180AD52366AE}" type="presOf" srcId="{14C4FE5C-5F2F-4496-A946-10BDB136EE85}" destId="{AA702A92-FE8A-4E3D-826A-C74A0E0EE85B}" srcOrd="0" destOrd="0" presId="urn:microsoft.com/office/officeart/2005/8/layout/vProcess5"/>
    <dgm:cxn modelId="{23AD377D-4D75-482E-8385-4B55ECDD31AF}" srcId="{205CC991-1E9E-45A7-8398-7345E44A6746}" destId="{3EB9B2A0-6923-4ECC-AFC7-84B55F8A379F}" srcOrd="2" destOrd="0" parTransId="{D391D6ED-59F5-4685-86B3-5CA95CD8662E}" sibTransId="{14C4FE5C-5F2F-4496-A946-10BDB136EE85}"/>
    <dgm:cxn modelId="{EE73879C-E922-4A38-8C06-C2D431AC6B3E}" type="presOf" srcId="{9B12D02C-541B-44EE-881D-6A3FF50E6178}" destId="{30B3439C-4D0A-4637-8BDE-9951123A7608}" srcOrd="0" destOrd="0" presId="urn:microsoft.com/office/officeart/2005/8/layout/vProcess5"/>
    <dgm:cxn modelId="{CB785CAE-C9CA-4B47-B3B7-E9C90C46D023}" srcId="{205CC991-1E9E-45A7-8398-7345E44A6746}" destId="{274C14DE-2C6E-485E-B25C-7A6B2A895664}" srcOrd="0" destOrd="0" parTransId="{8C025432-9601-4973-946A-DE01257C565C}" sibTransId="{D51B1B93-202D-4ED4-B8F8-884DE6AE4377}"/>
    <dgm:cxn modelId="{D41D22B9-DB9B-416C-A59D-7FAE02437758}" type="presOf" srcId="{0A73C5A9-3CAB-4733-B7B1-9C1C0360FA86}" destId="{4B79F5EA-BB02-4D2B-ACD4-3F5FA582DABF}" srcOrd="1" destOrd="0" presId="urn:microsoft.com/office/officeart/2005/8/layout/vProcess5"/>
    <dgm:cxn modelId="{0ACDD2D0-6888-4773-8530-4AA734A13C85}" type="presOf" srcId="{D51B1B93-202D-4ED4-B8F8-884DE6AE4377}" destId="{29B1C1BE-F171-4D80-9163-5FF4F5AB6BCB}" srcOrd="0" destOrd="0" presId="urn:microsoft.com/office/officeart/2005/8/layout/vProcess5"/>
    <dgm:cxn modelId="{CF3BE3DD-9327-4307-9841-A24B943261C1}" type="presOf" srcId="{EE1E8B72-AD34-411D-9CD8-1956A4417685}" destId="{5AF58167-C7D2-436C-B183-3028CA4EA7B6}" srcOrd="0" destOrd="0" presId="urn:microsoft.com/office/officeart/2005/8/layout/vProcess5"/>
    <dgm:cxn modelId="{3D91CBE3-7FB8-4E00-A67A-E35E61927EDA}" type="presOf" srcId="{3EB9B2A0-6923-4ECC-AFC7-84B55F8A379F}" destId="{B00F16FF-BF0B-431E-9395-677BEE5BF520}" srcOrd="0" destOrd="0" presId="urn:microsoft.com/office/officeart/2005/8/layout/vProcess5"/>
    <dgm:cxn modelId="{A0E4907E-AE9F-4602-B17F-1C326D5664E4}" type="presParOf" srcId="{DCCC5F79-B003-4FA3-BB81-4A594525ECC5}" destId="{2510A9A9-6060-40BE-BC0A-274F9ABE57C5}" srcOrd="0" destOrd="0" presId="urn:microsoft.com/office/officeart/2005/8/layout/vProcess5"/>
    <dgm:cxn modelId="{4EF24FA2-9A8A-4F49-B707-54C474480DAE}" type="presParOf" srcId="{DCCC5F79-B003-4FA3-BB81-4A594525ECC5}" destId="{43B3756E-06D3-4D3A-AED3-FD28F4FD069D}" srcOrd="1" destOrd="0" presId="urn:microsoft.com/office/officeart/2005/8/layout/vProcess5"/>
    <dgm:cxn modelId="{857F756D-28A1-4A0E-8F93-892CB862D987}" type="presParOf" srcId="{DCCC5F79-B003-4FA3-BB81-4A594525ECC5}" destId="{30B3439C-4D0A-4637-8BDE-9951123A7608}" srcOrd="2" destOrd="0" presId="urn:microsoft.com/office/officeart/2005/8/layout/vProcess5"/>
    <dgm:cxn modelId="{3F00DF84-DF0D-442E-BABB-38A7EB1323B3}" type="presParOf" srcId="{DCCC5F79-B003-4FA3-BB81-4A594525ECC5}" destId="{B00F16FF-BF0B-431E-9395-677BEE5BF520}" srcOrd="3" destOrd="0" presId="urn:microsoft.com/office/officeart/2005/8/layout/vProcess5"/>
    <dgm:cxn modelId="{9EDB0D31-FA8A-4EE5-831C-5828085C3B0B}" type="presParOf" srcId="{DCCC5F79-B003-4FA3-BB81-4A594525ECC5}" destId="{2FCCF761-9322-407A-AB6A-042264C3B0EF}" srcOrd="4" destOrd="0" presId="urn:microsoft.com/office/officeart/2005/8/layout/vProcess5"/>
    <dgm:cxn modelId="{BF4560B9-55EF-4B60-81A2-855814A755D4}" type="presParOf" srcId="{DCCC5F79-B003-4FA3-BB81-4A594525ECC5}" destId="{29B1C1BE-F171-4D80-9163-5FF4F5AB6BCB}" srcOrd="5" destOrd="0" presId="urn:microsoft.com/office/officeart/2005/8/layout/vProcess5"/>
    <dgm:cxn modelId="{7920F175-456F-4D82-AB1C-2506BC292038}" type="presParOf" srcId="{DCCC5F79-B003-4FA3-BB81-4A594525ECC5}" destId="{5AF58167-C7D2-436C-B183-3028CA4EA7B6}" srcOrd="6" destOrd="0" presId="urn:microsoft.com/office/officeart/2005/8/layout/vProcess5"/>
    <dgm:cxn modelId="{F5F6DF29-C3AF-4ED7-9828-0678B0AAD163}" type="presParOf" srcId="{DCCC5F79-B003-4FA3-BB81-4A594525ECC5}" destId="{AA702A92-FE8A-4E3D-826A-C74A0E0EE85B}" srcOrd="7" destOrd="0" presId="urn:microsoft.com/office/officeart/2005/8/layout/vProcess5"/>
    <dgm:cxn modelId="{C04F4A0F-77DD-4D89-AA60-67169832516D}" type="presParOf" srcId="{DCCC5F79-B003-4FA3-BB81-4A594525ECC5}" destId="{943E1623-971D-4FB7-9BBD-205D6E6317EE}" srcOrd="8" destOrd="0" presId="urn:microsoft.com/office/officeart/2005/8/layout/vProcess5"/>
    <dgm:cxn modelId="{A277E76B-1997-45FC-994A-B0510A99BF03}" type="presParOf" srcId="{DCCC5F79-B003-4FA3-BB81-4A594525ECC5}" destId="{79358C9C-6543-41A5-9562-0B31F4AB5E49}" srcOrd="9" destOrd="0" presId="urn:microsoft.com/office/officeart/2005/8/layout/vProcess5"/>
    <dgm:cxn modelId="{94A83CA8-38AA-43D8-ABFE-FEBD9D0D0034}" type="presParOf" srcId="{DCCC5F79-B003-4FA3-BB81-4A594525ECC5}" destId="{0F8F3150-9C0F-4914-9BC6-F9E4D43418F1}" srcOrd="10" destOrd="0" presId="urn:microsoft.com/office/officeart/2005/8/layout/vProcess5"/>
    <dgm:cxn modelId="{4E6B3592-BFEC-4012-ADAE-A6B1DD33A682}" type="presParOf" srcId="{DCCC5F79-B003-4FA3-BB81-4A594525ECC5}" destId="{4B79F5EA-BB02-4D2B-ACD4-3F5FA582DABF}"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C5F48E6-B599-4849-BDAD-9F0DD58DFD90}"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23801D82-33FE-47B6-B2BB-3899FDF6B653}">
      <dgm:prSet/>
      <dgm:spPr/>
      <dgm:t>
        <a:bodyPr/>
        <a:lstStyle/>
        <a:p>
          <a:r>
            <a:rPr lang="en-US"/>
            <a:t>Focused on the TTS module and polishing the censorship algorithm.</a:t>
          </a:r>
        </a:p>
      </dgm:t>
    </dgm:pt>
    <dgm:pt modelId="{0D549674-6AAE-4397-800A-FA7D8C3D7189}" type="parTrans" cxnId="{0B4E3C64-2F4E-4E72-9F23-32B833AA4415}">
      <dgm:prSet/>
      <dgm:spPr/>
      <dgm:t>
        <a:bodyPr/>
        <a:lstStyle/>
        <a:p>
          <a:endParaRPr lang="en-US"/>
        </a:p>
      </dgm:t>
    </dgm:pt>
    <dgm:pt modelId="{4DA9FD94-0BC6-42B8-BE9B-533C6FBF66C3}" type="sibTrans" cxnId="{0B4E3C64-2F4E-4E72-9F23-32B833AA4415}">
      <dgm:prSet/>
      <dgm:spPr/>
      <dgm:t>
        <a:bodyPr/>
        <a:lstStyle/>
        <a:p>
          <a:endParaRPr lang="en-US"/>
        </a:p>
      </dgm:t>
    </dgm:pt>
    <dgm:pt modelId="{BAE2D8B5-6B33-44B2-8D2B-BB9DCDBE1D42}">
      <dgm:prSet/>
      <dgm:spPr/>
      <dgm:t>
        <a:bodyPr/>
        <a:lstStyle/>
        <a:p>
          <a:r>
            <a:rPr lang="en-US"/>
            <a:t>Built the methods needed for Sprint 3's video generation. Namely the video generation module.</a:t>
          </a:r>
        </a:p>
      </dgm:t>
    </dgm:pt>
    <dgm:pt modelId="{5C8A2347-1FB6-4D37-9487-CA3A16FDFD52}" type="parTrans" cxnId="{8C27EC36-EFB5-4DE9-A925-0C5FE79BBD86}">
      <dgm:prSet/>
      <dgm:spPr/>
      <dgm:t>
        <a:bodyPr/>
        <a:lstStyle/>
        <a:p>
          <a:endParaRPr lang="en-US"/>
        </a:p>
      </dgm:t>
    </dgm:pt>
    <dgm:pt modelId="{064D9CD3-B2B5-4048-8CA7-6E467DE272F9}" type="sibTrans" cxnId="{8C27EC36-EFB5-4DE9-A925-0C5FE79BBD86}">
      <dgm:prSet/>
      <dgm:spPr/>
      <dgm:t>
        <a:bodyPr/>
        <a:lstStyle/>
        <a:p>
          <a:endParaRPr lang="en-US"/>
        </a:p>
      </dgm:t>
    </dgm:pt>
    <dgm:pt modelId="{37F49516-67D7-4BE4-A967-497B85B14925}" type="pres">
      <dgm:prSet presAssocID="{4C5F48E6-B599-4849-BDAD-9F0DD58DFD90}" presName="hierChild1" presStyleCnt="0">
        <dgm:presLayoutVars>
          <dgm:chPref val="1"/>
          <dgm:dir/>
          <dgm:animOne val="branch"/>
          <dgm:animLvl val="lvl"/>
          <dgm:resizeHandles/>
        </dgm:presLayoutVars>
      </dgm:prSet>
      <dgm:spPr/>
    </dgm:pt>
    <dgm:pt modelId="{43021552-0C75-43BB-BAEA-DD9E47E110DA}" type="pres">
      <dgm:prSet presAssocID="{23801D82-33FE-47B6-B2BB-3899FDF6B653}" presName="hierRoot1" presStyleCnt="0"/>
      <dgm:spPr/>
    </dgm:pt>
    <dgm:pt modelId="{5C60F13B-50D2-45DC-85E6-A6EB5E766F5C}" type="pres">
      <dgm:prSet presAssocID="{23801D82-33FE-47B6-B2BB-3899FDF6B653}" presName="composite" presStyleCnt="0"/>
      <dgm:spPr/>
    </dgm:pt>
    <dgm:pt modelId="{8519C154-51E6-455B-973B-A2B3DE65D621}" type="pres">
      <dgm:prSet presAssocID="{23801D82-33FE-47B6-B2BB-3899FDF6B653}" presName="background" presStyleLbl="node0" presStyleIdx="0" presStyleCnt="2"/>
      <dgm:spPr/>
    </dgm:pt>
    <dgm:pt modelId="{377806FC-7A35-422E-8224-71CCBB60004F}" type="pres">
      <dgm:prSet presAssocID="{23801D82-33FE-47B6-B2BB-3899FDF6B653}" presName="text" presStyleLbl="fgAcc0" presStyleIdx="0" presStyleCnt="2">
        <dgm:presLayoutVars>
          <dgm:chPref val="3"/>
        </dgm:presLayoutVars>
      </dgm:prSet>
      <dgm:spPr/>
    </dgm:pt>
    <dgm:pt modelId="{870C0514-E6C5-4F96-A4CE-6EEF5ACEA767}" type="pres">
      <dgm:prSet presAssocID="{23801D82-33FE-47B6-B2BB-3899FDF6B653}" presName="hierChild2" presStyleCnt="0"/>
      <dgm:spPr/>
    </dgm:pt>
    <dgm:pt modelId="{8DA7BBF5-DCE5-4234-86B0-BEBD47A0E6F6}" type="pres">
      <dgm:prSet presAssocID="{BAE2D8B5-6B33-44B2-8D2B-BB9DCDBE1D42}" presName="hierRoot1" presStyleCnt="0"/>
      <dgm:spPr/>
    </dgm:pt>
    <dgm:pt modelId="{1892899C-2D47-42B9-8A7D-E614FFDC2329}" type="pres">
      <dgm:prSet presAssocID="{BAE2D8B5-6B33-44B2-8D2B-BB9DCDBE1D42}" presName="composite" presStyleCnt="0"/>
      <dgm:spPr/>
    </dgm:pt>
    <dgm:pt modelId="{33F4BCB0-AD55-457C-9890-0D87EA718760}" type="pres">
      <dgm:prSet presAssocID="{BAE2D8B5-6B33-44B2-8D2B-BB9DCDBE1D42}" presName="background" presStyleLbl="node0" presStyleIdx="1" presStyleCnt="2"/>
      <dgm:spPr/>
    </dgm:pt>
    <dgm:pt modelId="{2503FAAD-D892-46EC-83D0-55FABC10CA16}" type="pres">
      <dgm:prSet presAssocID="{BAE2D8B5-6B33-44B2-8D2B-BB9DCDBE1D42}" presName="text" presStyleLbl="fgAcc0" presStyleIdx="1" presStyleCnt="2">
        <dgm:presLayoutVars>
          <dgm:chPref val="3"/>
        </dgm:presLayoutVars>
      </dgm:prSet>
      <dgm:spPr/>
    </dgm:pt>
    <dgm:pt modelId="{040581C2-FDAB-4E7A-A7EE-C213AC2827A0}" type="pres">
      <dgm:prSet presAssocID="{BAE2D8B5-6B33-44B2-8D2B-BB9DCDBE1D42}" presName="hierChild2" presStyleCnt="0"/>
      <dgm:spPr/>
    </dgm:pt>
  </dgm:ptLst>
  <dgm:cxnLst>
    <dgm:cxn modelId="{BB571F2A-63A8-4094-BFFC-67F5C942F479}" type="presOf" srcId="{4C5F48E6-B599-4849-BDAD-9F0DD58DFD90}" destId="{37F49516-67D7-4BE4-A967-497B85B14925}" srcOrd="0" destOrd="0" presId="urn:microsoft.com/office/officeart/2005/8/layout/hierarchy1"/>
    <dgm:cxn modelId="{8C27EC36-EFB5-4DE9-A925-0C5FE79BBD86}" srcId="{4C5F48E6-B599-4849-BDAD-9F0DD58DFD90}" destId="{BAE2D8B5-6B33-44B2-8D2B-BB9DCDBE1D42}" srcOrd="1" destOrd="0" parTransId="{5C8A2347-1FB6-4D37-9487-CA3A16FDFD52}" sibTransId="{064D9CD3-B2B5-4048-8CA7-6E467DE272F9}"/>
    <dgm:cxn modelId="{C282735F-483B-4962-8107-215FCB1977B8}" type="presOf" srcId="{BAE2D8B5-6B33-44B2-8D2B-BB9DCDBE1D42}" destId="{2503FAAD-D892-46EC-83D0-55FABC10CA16}" srcOrd="0" destOrd="0" presId="urn:microsoft.com/office/officeart/2005/8/layout/hierarchy1"/>
    <dgm:cxn modelId="{0B4E3C64-2F4E-4E72-9F23-32B833AA4415}" srcId="{4C5F48E6-B599-4849-BDAD-9F0DD58DFD90}" destId="{23801D82-33FE-47B6-B2BB-3899FDF6B653}" srcOrd="0" destOrd="0" parTransId="{0D549674-6AAE-4397-800A-FA7D8C3D7189}" sibTransId="{4DA9FD94-0BC6-42B8-BE9B-533C6FBF66C3}"/>
    <dgm:cxn modelId="{4260828A-BB47-4E88-8CCE-6D01332DB0D0}" type="presOf" srcId="{23801D82-33FE-47B6-B2BB-3899FDF6B653}" destId="{377806FC-7A35-422E-8224-71CCBB60004F}" srcOrd="0" destOrd="0" presId="urn:microsoft.com/office/officeart/2005/8/layout/hierarchy1"/>
    <dgm:cxn modelId="{2FE1413B-8D55-42E0-BCB9-AC82041AE024}" type="presParOf" srcId="{37F49516-67D7-4BE4-A967-497B85B14925}" destId="{43021552-0C75-43BB-BAEA-DD9E47E110DA}" srcOrd="0" destOrd="0" presId="urn:microsoft.com/office/officeart/2005/8/layout/hierarchy1"/>
    <dgm:cxn modelId="{2D1C3CF1-D0BB-4BF9-B140-5228989839B9}" type="presParOf" srcId="{43021552-0C75-43BB-BAEA-DD9E47E110DA}" destId="{5C60F13B-50D2-45DC-85E6-A6EB5E766F5C}" srcOrd="0" destOrd="0" presId="urn:microsoft.com/office/officeart/2005/8/layout/hierarchy1"/>
    <dgm:cxn modelId="{5C559303-026A-4109-B91A-D535C2A16792}" type="presParOf" srcId="{5C60F13B-50D2-45DC-85E6-A6EB5E766F5C}" destId="{8519C154-51E6-455B-973B-A2B3DE65D621}" srcOrd="0" destOrd="0" presId="urn:microsoft.com/office/officeart/2005/8/layout/hierarchy1"/>
    <dgm:cxn modelId="{16C4270A-F013-4BBD-A7C4-F66693976B15}" type="presParOf" srcId="{5C60F13B-50D2-45DC-85E6-A6EB5E766F5C}" destId="{377806FC-7A35-422E-8224-71CCBB60004F}" srcOrd="1" destOrd="0" presId="urn:microsoft.com/office/officeart/2005/8/layout/hierarchy1"/>
    <dgm:cxn modelId="{4F9735C1-3200-4359-995C-DFE442B8D268}" type="presParOf" srcId="{43021552-0C75-43BB-BAEA-DD9E47E110DA}" destId="{870C0514-E6C5-4F96-A4CE-6EEF5ACEA767}" srcOrd="1" destOrd="0" presId="urn:microsoft.com/office/officeart/2005/8/layout/hierarchy1"/>
    <dgm:cxn modelId="{B0ADB5A4-8E0F-4DD2-B723-4CF7055D3FF4}" type="presParOf" srcId="{37F49516-67D7-4BE4-A967-497B85B14925}" destId="{8DA7BBF5-DCE5-4234-86B0-BEBD47A0E6F6}" srcOrd="1" destOrd="0" presId="urn:microsoft.com/office/officeart/2005/8/layout/hierarchy1"/>
    <dgm:cxn modelId="{386D3034-8860-4A32-933D-3E0F019CD480}" type="presParOf" srcId="{8DA7BBF5-DCE5-4234-86B0-BEBD47A0E6F6}" destId="{1892899C-2D47-42B9-8A7D-E614FFDC2329}" srcOrd="0" destOrd="0" presId="urn:microsoft.com/office/officeart/2005/8/layout/hierarchy1"/>
    <dgm:cxn modelId="{52680931-8FF8-44C7-A906-E4CE6F952EFA}" type="presParOf" srcId="{1892899C-2D47-42B9-8A7D-E614FFDC2329}" destId="{33F4BCB0-AD55-457C-9890-0D87EA718760}" srcOrd="0" destOrd="0" presId="urn:microsoft.com/office/officeart/2005/8/layout/hierarchy1"/>
    <dgm:cxn modelId="{A3DB70AD-5E85-436D-942D-F7C0BBB6A224}" type="presParOf" srcId="{1892899C-2D47-42B9-8A7D-E614FFDC2329}" destId="{2503FAAD-D892-46EC-83D0-55FABC10CA16}" srcOrd="1" destOrd="0" presId="urn:microsoft.com/office/officeart/2005/8/layout/hierarchy1"/>
    <dgm:cxn modelId="{6C3EF134-2D46-400D-9096-A278AD0B1C1F}" type="presParOf" srcId="{8DA7BBF5-DCE5-4234-86B0-BEBD47A0E6F6}" destId="{040581C2-FDAB-4E7A-A7EE-C213AC2827A0}"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92890CC0-F29F-4F07-A45F-A46F815E116B}" type="doc">
      <dgm:prSet loTypeId="urn:microsoft.com/office/officeart/2005/8/layout/vProcess5" loCatId="process" qsTypeId="urn:microsoft.com/office/officeart/2005/8/quickstyle/simple1" qsCatId="simple" csTypeId="urn:microsoft.com/office/officeart/2005/8/colors/colorful1" csCatId="colorful" phldr="1"/>
      <dgm:spPr/>
      <dgm:t>
        <a:bodyPr/>
        <a:lstStyle/>
        <a:p>
          <a:endParaRPr lang="en-US"/>
        </a:p>
      </dgm:t>
    </dgm:pt>
    <dgm:pt modelId="{CF0C2B6B-3781-49AD-B7A1-B3AB4342665A}">
      <dgm:prSet/>
      <dgm:spPr/>
      <dgm:t>
        <a:bodyPr/>
        <a:lstStyle/>
        <a:p>
          <a:r>
            <a:rPr lang="en-US" dirty="0"/>
            <a:t>Text was not come out very cleanly.</a:t>
          </a:r>
        </a:p>
      </dgm:t>
    </dgm:pt>
    <dgm:pt modelId="{4F45ECF6-31EA-4A1B-8A9C-AB2BDB47B321}" type="parTrans" cxnId="{C3E00BAA-4320-41E3-8D17-6D70C6EEEA01}">
      <dgm:prSet/>
      <dgm:spPr/>
      <dgm:t>
        <a:bodyPr/>
        <a:lstStyle/>
        <a:p>
          <a:endParaRPr lang="en-US"/>
        </a:p>
      </dgm:t>
    </dgm:pt>
    <dgm:pt modelId="{CE517DA0-B2DD-4E21-8FFA-F0751544AD92}" type="sibTrans" cxnId="{C3E00BAA-4320-41E3-8D17-6D70C6EEEA01}">
      <dgm:prSet/>
      <dgm:spPr/>
      <dgm:t>
        <a:bodyPr/>
        <a:lstStyle/>
        <a:p>
          <a:endParaRPr lang="en-US"/>
        </a:p>
      </dgm:t>
    </dgm:pt>
    <dgm:pt modelId="{A59FEE3F-A727-49F0-9F02-E2BC4B60C05D}">
      <dgm:prSet/>
      <dgm:spPr/>
      <dgm:t>
        <a:bodyPr/>
        <a:lstStyle/>
        <a:p>
          <a:r>
            <a:rPr lang="en-US" dirty="0"/>
            <a:t>Text was not spacing well.</a:t>
          </a:r>
        </a:p>
      </dgm:t>
    </dgm:pt>
    <dgm:pt modelId="{13AA2F1B-6064-41DD-BA0B-876AD022EA29}" type="parTrans" cxnId="{66A1CFF2-B900-49BE-9373-EE259B3409F6}">
      <dgm:prSet/>
      <dgm:spPr/>
      <dgm:t>
        <a:bodyPr/>
        <a:lstStyle/>
        <a:p>
          <a:endParaRPr lang="en-US"/>
        </a:p>
      </dgm:t>
    </dgm:pt>
    <dgm:pt modelId="{02C7BE1B-152E-4D00-8296-BE326CD16936}" type="sibTrans" cxnId="{66A1CFF2-B900-49BE-9373-EE259B3409F6}">
      <dgm:prSet/>
      <dgm:spPr/>
      <dgm:t>
        <a:bodyPr/>
        <a:lstStyle/>
        <a:p>
          <a:endParaRPr lang="en-US"/>
        </a:p>
      </dgm:t>
    </dgm:pt>
    <dgm:pt modelId="{AFDF99CA-61E6-442B-B385-C9953B949DB1}">
      <dgm:prSet/>
      <dgm:spPr/>
      <dgm:t>
        <a:bodyPr/>
        <a:lstStyle/>
        <a:p>
          <a:r>
            <a:rPr lang="en-US" dirty="0"/>
            <a:t>Tried to see if we could use a different voice module.</a:t>
          </a:r>
        </a:p>
      </dgm:t>
    </dgm:pt>
    <dgm:pt modelId="{45EDAE5B-C362-4470-9F39-4F3DB0BAAB11}" type="parTrans" cxnId="{87F4DDDA-D8B2-41A7-AF12-A943A0D85E59}">
      <dgm:prSet/>
      <dgm:spPr/>
      <dgm:t>
        <a:bodyPr/>
        <a:lstStyle/>
        <a:p>
          <a:endParaRPr lang="en-US"/>
        </a:p>
      </dgm:t>
    </dgm:pt>
    <dgm:pt modelId="{3138D6E1-DF0E-4EB6-A54E-413486407F92}" type="sibTrans" cxnId="{87F4DDDA-D8B2-41A7-AF12-A943A0D85E59}">
      <dgm:prSet/>
      <dgm:spPr/>
      <dgm:t>
        <a:bodyPr/>
        <a:lstStyle/>
        <a:p>
          <a:endParaRPr lang="en-US"/>
        </a:p>
      </dgm:t>
    </dgm:pt>
    <dgm:pt modelId="{1E74BC81-AFE4-487F-9D28-EEECCB6C105B}">
      <dgm:prSet/>
      <dgm:spPr/>
      <dgm:t>
        <a:bodyPr/>
        <a:lstStyle/>
        <a:p>
          <a:r>
            <a:rPr lang="en-US" dirty="0"/>
            <a:t>When producing video for some reddit the  array went out of bounds.</a:t>
          </a:r>
        </a:p>
      </dgm:t>
    </dgm:pt>
    <dgm:pt modelId="{81F664A1-64B4-4160-8067-40DF0888D6A0}" type="parTrans" cxnId="{BCAD6386-EA73-44F3-A89C-FF112149C0AD}">
      <dgm:prSet/>
      <dgm:spPr/>
      <dgm:t>
        <a:bodyPr/>
        <a:lstStyle/>
        <a:p>
          <a:endParaRPr lang="en-US"/>
        </a:p>
      </dgm:t>
    </dgm:pt>
    <dgm:pt modelId="{D5A5A4AB-7954-49E1-81F1-16155811637E}" type="sibTrans" cxnId="{BCAD6386-EA73-44F3-A89C-FF112149C0AD}">
      <dgm:prSet/>
      <dgm:spPr/>
      <dgm:t>
        <a:bodyPr/>
        <a:lstStyle/>
        <a:p>
          <a:endParaRPr lang="en-US"/>
        </a:p>
      </dgm:t>
    </dgm:pt>
    <dgm:pt modelId="{33A21FA8-0067-41D0-BC8C-02E13A53A5A1}" type="pres">
      <dgm:prSet presAssocID="{92890CC0-F29F-4F07-A45F-A46F815E116B}" presName="outerComposite" presStyleCnt="0">
        <dgm:presLayoutVars>
          <dgm:chMax val="5"/>
          <dgm:dir/>
          <dgm:resizeHandles val="exact"/>
        </dgm:presLayoutVars>
      </dgm:prSet>
      <dgm:spPr/>
    </dgm:pt>
    <dgm:pt modelId="{F51BCC90-AA0A-4278-A3CF-65C8F750976A}" type="pres">
      <dgm:prSet presAssocID="{92890CC0-F29F-4F07-A45F-A46F815E116B}" presName="dummyMaxCanvas" presStyleCnt="0">
        <dgm:presLayoutVars/>
      </dgm:prSet>
      <dgm:spPr/>
    </dgm:pt>
    <dgm:pt modelId="{DB8FA4B8-FEB0-41B3-AE5B-B33DD428F14B}" type="pres">
      <dgm:prSet presAssocID="{92890CC0-F29F-4F07-A45F-A46F815E116B}" presName="FourNodes_1" presStyleLbl="node1" presStyleIdx="0" presStyleCnt="4">
        <dgm:presLayoutVars>
          <dgm:bulletEnabled val="1"/>
        </dgm:presLayoutVars>
      </dgm:prSet>
      <dgm:spPr/>
    </dgm:pt>
    <dgm:pt modelId="{62746DAD-C1E3-4B3A-B077-6FEE46A6824D}" type="pres">
      <dgm:prSet presAssocID="{92890CC0-F29F-4F07-A45F-A46F815E116B}" presName="FourNodes_2" presStyleLbl="node1" presStyleIdx="1" presStyleCnt="4">
        <dgm:presLayoutVars>
          <dgm:bulletEnabled val="1"/>
        </dgm:presLayoutVars>
      </dgm:prSet>
      <dgm:spPr/>
    </dgm:pt>
    <dgm:pt modelId="{AED08F45-A678-43D3-9E0D-4C1F0F89971F}" type="pres">
      <dgm:prSet presAssocID="{92890CC0-F29F-4F07-A45F-A46F815E116B}" presName="FourNodes_3" presStyleLbl="node1" presStyleIdx="2" presStyleCnt="4">
        <dgm:presLayoutVars>
          <dgm:bulletEnabled val="1"/>
        </dgm:presLayoutVars>
      </dgm:prSet>
      <dgm:spPr/>
    </dgm:pt>
    <dgm:pt modelId="{8D3C7979-B16E-48FD-964C-69E59B5411B6}" type="pres">
      <dgm:prSet presAssocID="{92890CC0-F29F-4F07-A45F-A46F815E116B}" presName="FourNodes_4" presStyleLbl="node1" presStyleIdx="3" presStyleCnt="4">
        <dgm:presLayoutVars>
          <dgm:bulletEnabled val="1"/>
        </dgm:presLayoutVars>
      </dgm:prSet>
      <dgm:spPr/>
    </dgm:pt>
    <dgm:pt modelId="{9311D639-A935-4CB5-9F37-3D185AABD197}" type="pres">
      <dgm:prSet presAssocID="{92890CC0-F29F-4F07-A45F-A46F815E116B}" presName="FourConn_1-2" presStyleLbl="fgAccFollowNode1" presStyleIdx="0" presStyleCnt="3">
        <dgm:presLayoutVars>
          <dgm:bulletEnabled val="1"/>
        </dgm:presLayoutVars>
      </dgm:prSet>
      <dgm:spPr/>
    </dgm:pt>
    <dgm:pt modelId="{3E2C1E5D-E25B-4C21-8EB8-8F28E63BCF7B}" type="pres">
      <dgm:prSet presAssocID="{92890CC0-F29F-4F07-A45F-A46F815E116B}" presName="FourConn_2-3" presStyleLbl="fgAccFollowNode1" presStyleIdx="1" presStyleCnt="3">
        <dgm:presLayoutVars>
          <dgm:bulletEnabled val="1"/>
        </dgm:presLayoutVars>
      </dgm:prSet>
      <dgm:spPr/>
    </dgm:pt>
    <dgm:pt modelId="{14030420-482B-4B31-B19F-C63463A953CC}" type="pres">
      <dgm:prSet presAssocID="{92890CC0-F29F-4F07-A45F-A46F815E116B}" presName="FourConn_3-4" presStyleLbl="fgAccFollowNode1" presStyleIdx="2" presStyleCnt="3">
        <dgm:presLayoutVars>
          <dgm:bulletEnabled val="1"/>
        </dgm:presLayoutVars>
      </dgm:prSet>
      <dgm:spPr/>
    </dgm:pt>
    <dgm:pt modelId="{B8C8C226-B718-4125-B9CC-229B09E9EB27}" type="pres">
      <dgm:prSet presAssocID="{92890CC0-F29F-4F07-A45F-A46F815E116B}" presName="FourNodes_1_text" presStyleLbl="node1" presStyleIdx="3" presStyleCnt="4">
        <dgm:presLayoutVars>
          <dgm:bulletEnabled val="1"/>
        </dgm:presLayoutVars>
      </dgm:prSet>
      <dgm:spPr/>
    </dgm:pt>
    <dgm:pt modelId="{961891D5-9E2E-4B2E-A8F7-1F8EE442A643}" type="pres">
      <dgm:prSet presAssocID="{92890CC0-F29F-4F07-A45F-A46F815E116B}" presName="FourNodes_2_text" presStyleLbl="node1" presStyleIdx="3" presStyleCnt="4">
        <dgm:presLayoutVars>
          <dgm:bulletEnabled val="1"/>
        </dgm:presLayoutVars>
      </dgm:prSet>
      <dgm:spPr/>
    </dgm:pt>
    <dgm:pt modelId="{A4F88C02-DB31-4610-B99C-6CBE133C9FD7}" type="pres">
      <dgm:prSet presAssocID="{92890CC0-F29F-4F07-A45F-A46F815E116B}" presName="FourNodes_3_text" presStyleLbl="node1" presStyleIdx="3" presStyleCnt="4">
        <dgm:presLayoutVars>
          <dgm:bulletEnabled val="1"/>
        </dgm:presLayoutVars>
      </dgm:prSet>
      <dgm:spPr/>
    </dgm:pt>
    <dgm:pt modelId="{65738407-9FB6-4D2E-89B7-4CA68437C161}" type="pres">
      <dgm:prSet presAssocID="{92890CC0-F29F-4F07-A45F-A46F815E116B}" presName="FourNodes_4_text" presStyleLbl="node1" presStyleIdx="3" presStyleCnt="4">
        <dgm:presLayoutVars>
          <dgm:bulletEnabled val="1"/>
        </dgm:presLayoutVars>
      </dgm:prSet>
      <dgm:spPr/>
    </dgm:pt>
  </dgm:ptLst>
  <dgm:cxnLst>
    <dgm:cxn modelId="{BFDC2103-CBDD-47EE-B25D-80F0E66C3DA3}" type="presOf" srcId="{1E74BC81-AFE4-487F-9D28-EEECCB6C105B}" destId="{65738407-9FB6-4D2E-89B7-4CA68437C161}" srcOrd="1" destOrd="0" presId="urn:microsoft.com/office/officeart/2005/8/layout/vProcess5"/>
    <dgm:cxn modelId="{06DA9A09-EF15-43BE-A19F-AB561B62AECB}" type="presOf" srcId="{AFDF99CA-61E6-442B-B385-C9953B949DB1}" destId="{AED08F45-A678-43D3-9E0D-4C1F0F89971F}" srcOrd="0" destOrd="0" presId="urn:microsoft.com/office/officeart/2005/8/layout/vProcess5"/>
    <dgm:cxn modelId="{CD07962A-F199-4B1E-BC92-53578EDA8AEF}" type="presOf" srcId="{CF0C2B6B-3781-49AD-B7A1-B3AB4342665A}" destId="{DB8FA4B8-FEB0-41B3-AE5B-B33DD428F14B}" srcOrd="0" destOrd="0" presId="urn:microsoft.com/office/officeart/2005/8/layout/vProcess5"/>
    <dgm:cxn modelId="{CDD7DB3E-828C-44A8-9BDB-FAFF4B755121}" type="presOf" srcId="{CF0C2B6B-3781-49AD-B7A1-B3AB4342665A}" destId="{B8C8C226-B718-4125-B9CC-229B09E9EB27}" srcOrd="1" destOrd="0" presId="urn:microsoft.com/office/officeart/2005/8/layout/vProcess5"/>
    <dgm:cxn modelId="{6B41EC49-EAA7-4302-8B08-D730183F1DDD}" type="presOf" srcId="{CE517DA0-B2DD-4E21-8FFA-F0751544AD92}" destId="{9311D639-A935-4CB5-9F37-3D185AABD197}" srcOrd="0" destOrd="0" presId="urn:microsoft.com/office/officeart/2005/8/layout/vProcess5"/>
    <dgm:cxn modelId="{A4B6DD4B-BA31-40D0-80FB-56AE7482D16A}" type="presOf" srcId="{02C7BE1B-152E-4D00-8296-BE326CD16936}" destId="{3E2C1E5D-E25B-4C21-8EB8-8F28E63BCF7B}" srcOrd="0" destOrd="0" presId="urn:microsoft.com/office/officeart/2005/8/layout/vProcess5"/>
    <dgm:cxn modelId="{BCAD6386-EA73-44F3-A89C-FF112149C0AD}" srcId="{92890CC0-F29F-4F07-A45F-A46F815E116B}" destId="{1E74BC81-AFE4-487F-9D28-EEECCB6C105B}" srcOrd="3" destOrd="0" parTransId="{81F664A1-64B4-4160-8067-40DF0888D6A0}" sibTransId="{D5A5A4AB-7954-49E1-81F1-16155811637E}"/>
    <dgm:cxn modelId="{47AB4598-160B-454C-8286-F869CAA801B9}" type="presOf" srcId="{AFDF99CA-61E6-442B-B385-C9953B949DB1}" destId="{A4F88C02-DB31-4610-B99C-6CBE133C9FD7}" srcOrd="1" destOrd="0" presId="urn:microsoft.com/office/officeart/2005/8/layout/vProcess5"/>
    <dgm:cxn modelId="{B135BEA6-34A5-4397-8188-7B82A3A17026}" type="presOf" srcId="{A59FEE3F-A727-49F0-9F02-E2BC4B60C05D}" destId="{62746DAD-C1E3-4B3A-B077-6FEE46A6824D}" srcOrd="0" destOrd="0" presId="urn:microsoft.com/office/officeart/2005/8/layout/vProcess5"/>
    <dgm:cxn modelId="{C3E00BAA-4320-41E3-8D17-6D70C6EEEA01}" srcId="{92890CC0-F29F-4F07-A45F-A46F815E116B}" destId="{CF0C2B6B-3781-49AD-B7A1-B3AB4342665A}" srcOrd="0" destOrd="0" parTransId="{4F45ECF6-31EA-4A1B-8A9C-AB2BDB47B321}" sibTransId="{CE517DA0-B2DD-4E21-8FFA-F0751544AD92}"/>
    <dgm:cxn modelId="{ED3A93B9-B3DF-4B7E-AD04-150BD39F7959}" type="presOf" srcId="{92890CC0-F29F-4F07-A45F-A46F815E116B}" destId="{33A21FA8-0067-41D0-BC8C-02E13A53A5A1}" srcOrd="0" destOrd="0" presId="urn:microsoft.com/office/officeart/2005/8/layout/vProcess5"/>
    <dgm:cxn modelId="{560E59BC-5047-4AD9-90FA-9457901737F5}" type="presOf" srcId="{A59FEE3F-A727-49F0-9F02-E2BC4B60C05D}" destId="{961891D5-9E2E-4B2E-A8F7-1F8EE442A643}" srcOrd="1" destOrd="0" presId="urn:microsoft.com/office/officeart/2005/8/layout/vProcess5"/>
    <dgm:cxn modelId="{DA4D95C8-FEB8-4DCB-96D9-C017A893B852}" type="presOf" srcId="{1E74BC81-AFE4-487F-9D28-EEECCB6C105B}" destId="{8D3C7979-B16E-48FD-964C-69E59B5411B6}" srcOrd="0" destOrd="0" presId="urn:microsoft.com/office/officeart/2005/8/layout/vProcess5"/>
    <dgm:cxn modelId="{87F4DDDA-D8B2-41A7-AF12-A943A0D85E59}" srcId="{92890CC0-F29F-4F07-A45F-A46F815E116B}" destId="{AFDF99CA-61E6-442B-B385-C9953B949DB1}" srcOrd="2" destOrd="0" parTransId="{45EDAE5B-C362-4470-9F39-4F3DB0BAAB11}" sibTransId="{3138D6E1-DF0E-4EB6-A54E-413486407F92}"/>
    <dgm:cxn modelId="{66A1CFF2-B900-49BE-9373-EE259B3409F6}" srcId="{92890CC0-F29F-4F07-A45F-A46F815E116B}" destId="{A59FEE3F-A727-49F0-9F02-E2BC4B60C05D}" srcOrd="1" destOrd="0" parTransId="{13AA2F1B-6064-41DD-BA0B-876AD022EA29}" sibTransId="{02C7BE1B-152E-4D00-8296-BE326CD16936}"/>
    <dgm:cxn modelId="{60CB36FE-4A1B-4B17-8A07-20B2889CF3A4}" type="presOf" srcId="{3138D6E1-DF0E-4EB6-A54E-413486407F92}" destId="{14030420-482B-4B31-B19F-C63463A953CC}" srcOrd="0" destOrd="0" presId="urn:microsoft.com/office/officeart/2005/8/layout/vProcess5"/>
    <dgm:cxn modelId="{9D313C39-9765-4980-8A07-29E3B3C5B566}" type="presParOf" srcId="{33A21FA8-0067-41D0-BC8C-02E13A53A5A1}" destId="{F51BCC90-AA0A-4278-A3CF-65C8F750976A}" srcOrd="0" destOrd="0" presId="urn:microsoft.com/office/officeart/2005/8/layout/vProcess5"/>
    <dgm:cxn modelId="{09E6F44A-BDEC-4709-BBAE-E01D12ABAE50}" type="presParOf" srcId="{33A21FA8-0067-41D0-BC8C-02E13A53A5A1}" destId="{DB8FA4B8-FEB0-41B3-AE5B-B33DD428F14B}" srcOrd="1" destOrd="0" presId="urn:microsoft.com/office/officeart/2005/8/layout/vProcess5"/>
    <dgm:cxn modelId="{0BA57728-52D9-4603-8D0D-82F3E99204F0}" type="presParOf" srcId="{33A21FA8-0067-41D0-BC8C-02E13A53A5A1}" destId="{62746DAD-C1E3-4B3A-B077-6FEE46A6824D}" srcOrd="2" destOrd="0" presId="urn:microsoft.com/office/officeart/2005/8/layout/vProcess5"/>
    <dgm:cxn modelId="{AD13D3A2-AD71-47D7-BC1F-9D102D4820EF}" type="presParOf" srcId="{33A21FA8-0067-41D0-BC8C-02E13A53A5A1}" destId="{AED08F45-A678-43D3-9E0D-4C1F0F89971F}" srcOrd="3" destOrd="0" presId="urn:microsoft.com/office/officeart/2005/8/layout/vProcess5"/>
    <dgm:cxn modelId="{FC4A1606-E1C8-435D-8D13-83F0C8F458E0}" type="presParOf" srcId="{33A21FA8-0067-41D0-BC8C-02E13A53A5A1}" destId="{8D3C7979-B16E-48FD-964C-69E59B5411B6}" srcOrd="4" destOrd="0" presId="urn:microsoft.com/office/officeart/2005/8/layout/vProcess5"/>
    <dgm:cxn modelId="{7F09C6B7-B5F8-4556-93E3-FAE89313C381}" type="presParOf" srcId="{33A21FA8-0067-41D0-BC8C-02E13A53A5A1}" destId="{9311D639-A935-4CB5-9F37-3D185AABD197}" srcOrd="5" destOrd="0" presId="urn:microsoft.com/office/officeart/2005/8/layout/vProcess5"/>
    <dgm:cxn modelId="{C8CC3B07-6475-43F0-9A5B-837E50B39D78}" type="presParOf" srcId="{33A21FA8-0067-41D0-BC8C-02E13A53A5A1}" destId="{3E2C1E5D-E25B-4C21-8EB8-8F28E63BCF7B}" srcOrd="6" destOrd="0" presId="urn:microsoft.com/office/officeart/2005/8/layout/vProcess5"/>
    <dgm:cxn modelId="{69F06570-3B58-4ECD-B0EA-CDCA44F9FA85}" type="presParOf" srcId="{33A21FA8-0067-41D0-BC8C-02E13A53A5A1}" destId="{14030420-482B-4B31-B19F-C63463A953CC}" srcOrd="7" destOrd="0" presId="urn:microsoft.com/office/officeart/2005/8/layout/vProcess5"/>
    <dgm:cxn modelId="{144280E6-FE0C-4407-9CCD-E1E8BE3F213A}" type="presParOf" srcId="{33A21FA8-0067-41D0-BC8C-02E13A53A5A1}" destId="{B8C8C226-B718-4125-B9CC-229B09E9EB27}" srcOrd="8" destOrd="0" presId="urn:microsoft.com/office/officeart/2005/8/layout/vProcess5"/>
    <dgm:cxn modelId="{A15C1FB5-8F1C-498D-BFDB-BF7DD3EEFF93}" type="presParOf" srcId="{33A21FA8-0067-41D0-BC8C-02E13A53A5A1}" destId="{961891D5-9E2E-4B2E-A8F7-1F8EE442A643}" srcOrd="9" destOrd="0" presId="urn:microsoft.com/office/officeart/2005/8/layout/vProcess5"/>
    <dgm:cxn modelId="{4E11FAE0-28D1-4847-BF4D-6EFD8B9D1E99}" type="presParOf" srcId="{33A21FA8-0067-41D0-BC8C-02E13A53A5A1}" destId="{A4F88C02-DB31-4610-B99C-6CBE133C9FD7}" srcOrd="10" destOrd="0" presId="urn:microsoft.com/office/officeart/2005/8/layout/vProcess5"/>
    <dgm:cxn modelId="{B50571E4-BE67-4EC8-BF36-C34239EF528E}" type="presParOf" srcId="{33A21FA8-0067-41D0-BC8C-02E13A53A5A1}" destId="{65738407-9FB6-4D2E-89B7-4CA68437C161}" srcOrd="11"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B103FD6C-07BD-43C1-9FB0-7A45680E8B23}"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60904576-4518-45A1-8541-A98082DCE66A}">
      <dgm:prSet/>
      <dgm:spPr/>
      <dgm:t>
        <a:bodyPr/>
        <a:lstStyle/>
        <a:p>
          <a:r>
            <a:rPr lang="en-US"/>
            <a:t>Successfully generated a completed video.</a:t>
          </a:r>
        </a:p>
      </dgm:t>
    </dgm:pt>
    <dgm:pt modelId="{AFB9B4A0-8FAE-4FD8-8842-96FCBA0C7AE9}" type="parTrans" cxnId="{6FE021D8-BA99-45F5-9A8E-2C3E63C97281}">
      <dgm:prSet/>
      <dgm:spPr/>
      <dgm:t>
        <a:bodyPr/>
        <a:lstStyle/>
        <a:p>
          <a:endParaRPr lang="en-US"/>
        </a:p>
      </dgm:t>
    </dgm:pt>
    <dgm:pt modelId="{16FDBC21-2D4D-4ED5-A2E0-28845C1789C2}" type="sibTrans" cxnId="{6FE021D8-BA99-45F5-9A8E-2C3E63C97281}">
      <dgm:prSet/>
      <dgm:spPr/>
      <dgm:t>
        <a:bodyPr/>
        <a:lstStyle/>
        <a:p>
          <a:endParaRPr lang="en-US"/>
        </a:p>
      </dgm:t>
    </dgm:pt>
    <dgm:pt modelId="{2070B223-F2E8-4295-BC2C-849DCE9228A1}">
      <dgm:prSet/>
      <dgm:spPr/>
      <dgm:t>
        <a:bodyPr/>
        <a:lstStyle/>
        <a:p>
          <a:r>
            <a:rPr lang="en-US"/>
            <a:t>Metric collection algorithm created, but untested due to no upload algorithm.</a:t>
          </a:r>
        </a:p>
      </dgm:t>
    </dgm:pt>
    <dgm:pt modelId="{2B59300A-5D6F-48B0-80DB-A95FD0B7ED68}" type="parTrans" cxnId="{44546A2F-6398-470D-957F-19495C41A1A9}">
      <dgm:prSet/>
      <dgm:spPr/>
      <dgm:t>
        <a:bodyPr/>
        <a:lstStyle/>
        <a:p>
          <a:endParaRPr lang="en-US"/>
        </a:p>
      </dgm:t>
    </dgm:pt>
    <dgm:pt modelId="{BA7D51BB-B81D-4AD9-804C-7A4C0F85B8A5}" type="sibTrans" cxnId="{44546A2F-6398-470D-957F-19495C41A1A9}">
      <dgm:prSet/>
      <dgm:spPr/>
      <dgm:t>
        <a:bodyPr/>
        <a:lstStyle/>
        <a:p>
          <a:endParaRPr lang="en-US"/>
        </a:p>
      </dgm:t>
    </dgm:pt>
    <dgm:pt modelId="{3228EBD6-3DED-440D-8980-36C84FAD170C}">
      <dgm:prSet/>
      <dgm:spPr/>
      <dgm:t>
        <a:bodyPr/>
        <a:lstStyle/>
        <a:p>
          <a:r>
            <a:rPr lang="en-US"/>
            <a:t>Created the foundation of the uploading algorithm.</a:t>
          </a:r>
        </a:p>
      </dgm:t>
    </dgm:pt>
    <dgm:pt modelId="{6423496C-DCDB-4370-839B-D065C47024AA}" type="parTrans" cxnId="{680392E0-8A91-4406-A1F3-AA4365BE54B0}">
      <dgm:prSet/>
      <dgm:spPr/>
      <dgm:t>
        <a:bodyPr/>
        <a:lstStyle/>
        <a:p>
          <a:endParaRPr lang="en-US"/>
        </a:p>
      </dgm:t>
    </dgm:pt>
    <dgm:pt modelId="{255FDD99-8E5E-44E0-85B7-47F415D3248F}" type="sibTrans" cxnId="{680392E0-8A91-4406-A1F3-AA4365BE54B0}">
      <dgm:prSet/>
      <dgm:spPr/>
      <dgm:t>
        <a:bodyPr/>
        <a:lstStyle/>
        <a:p>
          <a:endParaRPr lang="en-US"/>
        </a:p>
      </dgm:t>
    </dgm:pt>
    <dgm:pt modelId="{11E4FBE6-2F2D-4312-8419-B7C0FF0FF0D9}" type="pres">
      <dgm:prSet presAssocID="{B103FD6C-07BD-43C1-9FB0-7A45680E8B23}" presName="hierChild1" presStyleCnt="0">
        <dgm:presLayoutVars>
          <dgm:chPref val="1"/>
          <dgm:dir/>
          <dgm:animOne val="branch"/>
          <dgm:animLvl val="lvl"/>
          <dgm:resizeHandles/>
        </dgm:presLayoutVars>
      </dgm:prSet>
      <dgm:spPr/>
    </dgm:pt>
    <dgm:pt modelId="{4B06481B-42C8-497B-8691-C66F6ED265E6}" type="pres">
      <dgm:prSet presAssocID="{60904576-4518-45A1-8541-A98082DCE66A}" presName="hierRoot1" presStyleCnt="0"/>
      <dgm:spPr/>
    </dgm:pt>
    <dgm:pt modelId="{20C0FB6A-B096-4FA5-AC6D-D375D9D3D5D7}" type="pres">
      <dgm:prSet presAssocID="{60904576-4518-45A1-8541-A98082DCE66A}" presName="composite" presStyleCnt="0"/>
      <dgm:spPr/>
    </dgm:pt>
    <dgm:pt modelId="{86BEEF84-D086-4E7E-8C11-A50E8CDEB6FB}" type="pres">
      <dgm:prSet presAssocID="{60904576-4518-45A1-8541-A98082DCE66A}" presName="background" presStyleLbl="node0" presStyleIdx="0" presStyleCnt="3"/>
      <dgm:spPr/>
    </dgm:pt>
    <dgm:pt modelId="{D50FFE5D-B687-4737-B826-CB7B902DAA4D}" type="pres">
      <dgm:prSet presAssocID="{60904576-4518-45A1-8541-A98082DCE66A}" presName="text" presStyleLbl="fgAcc0" presStyleIdx="0" presStyleCnt="3">
        <dgm:presLayoutVars>
          <dgm:chPref val="3"/>
        </dgm:presLayoutVars>
      </dgm:prSet>
      <dgm:spPr/>
    </dgm:pt>
    <dgm:pt modelId="{571FC9D5-8122-4E4D-99B8-7B537A9241CF}" type="pres">
      <dgm:prSet presAssocID="{60904576-4518-45A1-8541-A98082DCE66A}" presName="hierChild2" presStyleCnt="0"/>
      <dgm:spPr/>
    </dgm:pt>
    <dgm:pt modelId="{86AC892E-D8D8-408F-8A1E-43F705A029B1}" type="pres">
      <dgm:prSet presAssocID="{2070B223-F2E8-4295-BC2C-849DCE9228A1}" presName="hierRoot1" presStyleCnt="0"/>
      <dgm:spPr/>
    </dgm:pt>
    <dgm:pt modelId="{A01E726B-C59E-48B2-904C-591739A12388}" type="pres">
      <dgm:prSet presAssocID="{2070B223-F2E8-4295-BC2C-849DCE9228A1}" presName="composite" presStyleCnt="0"/>
      <dgm:spPr/>
    </dgm:pt>
    <dgm:pt modelId="{A50196BC-1DF8-4235-B53F-CDF245B75D45}" type="pres">
      <dgm:prSet presAssocID="{2070B223-F2E8-4295-BC2C-849DCE9228A1}" presName="background" presStyleLbl="node0" presStyleIdx="1" presStyleCnt="3"/>
      <dgm:spPr/>
    </dgm:pt>
    <dgm:pt modelId="{B57B8F9D-BF2A-43E7-B433-DD28E590D2DD}" type="pres">
      <dgm:prSet presAssocID="{2070B223-F2E8-4295-BC2C-849DCE9228A1}" presName="text" presStyleLbl="fgAcc0" presStyleIdx="1" presStyleCnt="3">
        <dgm:presLayoutVars>
          <dgm:chPref val="3"/>
        </dgm:presLayoutVars>
      </dgm:prSet>
      <dgm:spPr/>
    </dgm:pt>
    <dgm:pt modelId="{2A39EE7D-BC41-4BB7-9013-BA42F7754B06}" type="pres">
      <dgm:prSet presAssocID="{2070B223-F2E8-4295-BC2C-849DCE9228A1}" presName="hierChild2" presStyleCnt="0"/>
      <dgm:spPr/>
    </dgm:pt>
    <dgm:pt modelId="{EF2EFFF2-6622-4420-841C-6F0F5724565E}" type="pres">
      <dgm:prSet presAssocID="{3228EBD6-3DED-440D-8980-36C84FAD170C}" presName="hierRoot1" presStyleCnt="0"/>
      <dgm:spPr/>
    </dgm:pt>
    <dgm:pt modelId="{C847E013-0756-46E3-922F-88610631CDBF}" type="pres">
      <dgm:prSet presAssocID="{3228EBD6-3DED-440D-8980-36C84FAD170C}" presName="composite" presStyleCnt="0"/>
      <dgm:spPr/>
    </dgm:pt>
    <dgm:pt modelId="{1C4DB330-19A6-4063-8A5E-67AC9D841406}" type="pres">
      <dgm:prSet presAssocID="{3228EBD6-3DED-440D-8980-36C84FAD170C}" presName="background" presStyleLbl="node0" presStyleIdx="2" presStyleCnt="3"/>
      <dgm:spPr/>
    </dgm:pt>
    <dgm:pt modelId="{8765E73E-2528-4B7F-ADDF-1608465741D0}" type="pres">
      <dgm:prSet presAssocID="{3228EBD6-3DED-440D-8980-36C84FAD170C}" presName="text" presStyleLbl="fgAcc0" presStyleIdx="2" presStyleCnt="3">
        <dgm:presLayoutVars>
          <dgm:chPref val="3"/>
        </dgm:presLayoutVars>
      </dgm:prSet>
      <dgm:spPr/>
    </dgm:pt>
    <dgm:pt modelId="{C36069EF-35D1-409C-8C79-138F5E10A64B}" type="pres">
      <dgm:prSet presAssocID="{3228EBD6-3DED-440D-8980-36C84FAD170C}" presName="hierChild2" presStyleCnt="0"/>
      <dgm:spPr/>
    </dgm:pt>
  </dgm:ptLst>
  <dgm:cxnLst>
    <dgm:cxn modelId="{44546A2F-6398-470D-957F-19495C41A1A9}" srcId="{B103FD6C-07BD-43C1-9FB0-7A45680E8B23}" destId="{2070B223-F2E8-4295-BC2C-849DCE9228A1}" srcOrd="1" destOrd="0" parTransId="{2B59300A-5D6F-48B0-80DB-A95FD0B7ED68}" sibTransId="{BA7D51BB-B81D-4AD9-804C-7A4C0F85B8A5}"/>
    <dgm:cxn modelId="{B84E4F86-BADC-4997-AB21-9F8C61918E83}" type="presOf" srcId="{2070B223-F2E8-4295-BC2C-849DCE9228A1}" destId="{B57B8F9D-BF2A-43E7-B433-DD28E590D2DD}" srcOrd="0" destOrd="0" presId="urn:microsoft.com/office/officeart/2005/8/layout/hierarchy1"/>
    <dgm:cxn modelId="{0CB396D4-A341-48E7-8752-E34D36D9E530}" type="presOf" srcId="{60904576-4518-45A1-8541-A98082DCE66A}" destId="{D50FFE5D-B687-4737-B826-CB7B902DAA4D}" srcOrd="0" destOrd="0" presId="urn:microsoft.com/office/officeart/2005/8/layout/hierarchy1"/>
    <dgm:cxn modelId="{6FE021D8-BA99-45F5-9A8E-2C3E63C97281}" srcId="{B103FD6C-07BD-43C1-9FB0-7A45680E8B23}" destId="{60904576-4518-45A1-8541-A98082DCE66A}" srcOrd="0" destOrd="0" parTransId="{AFB9B4A0-8FAE-4FD8-8842-96FCBA0C7AE9}" sibTransId="{16FDBC21-2D4D-4ED5-A2E0-28845C1789C2}"/>
    <dgm:cxn modelId="{43066DDA-000E-4128-8E1A-77F272487228}" type="presOf" srcId="{B103FD6C-07BD-43C1-9FB0-7A45680E8B23}" destId="{11E4FBE6-2F2D-4312-8419-B7C0FF0FF0D9}" srcOrd="0" destOrd="0" presId="urn:microsoft.com/office/officeart/2005/8/layout/hierarchy1"/>
    <dgm:cxn modelId="{680392E0-8A91-4406-A1F3-AA4365BE54B0}" srcId="{B103FD6C-07BD-43C1-9FB0-7A45680E8B23}" destId="{3228EBD6-3DED-440D-8980-36C84FAD170C}" srcOrd="2" destOrd="0" parTransId="{6423496C-DCDB-4370-839B-D065C47024AA}" sibTransId="{255FDD99-8E5E-44E0-85B7-47F415D3248F}"/>
    <dgm:cxn modelId="{651B73EC-BA04-401E-818A-C0E72CD1C817}" type="presOf" srcId="{3228EBD6-3DED-440D-8980-36C84FAD170C}" destId="{8765E73E-2528-4B7F-ADDF-1608465741D0}" srcOrd="0" destOrd="0" presId="urn:microsoft.com/office/officeart/2005/8/layout/hierarchy1"/>
    <dgm:cxn modelId="{1F01F239-CB22-4EFE-B3BF-912CB4C1D27A}" type="presParOf" srcId="{11E4FBE6-2F2D-4312-8419-B7C0FF0FF0D9}" destId="{4B06481B-42C8-497B-8691-C66F6ED265E6}" srcOrd="0" destOrd="0" presId="urn:microsoft.com/office/officeart/2005/8/layout/hierarchy1"/>
    <dgm:cxn modelId="{A10DB060-2459-459E-BA33-19697F326ECF}" type="presParOf" srcId="{4B06481B-42C8-497B-8691-C66F6ED265E6}" destId="{20C0FB6A-B096-4FA5-AC6D-D375D9D3D5D7}" srcOrd="0" destOrd="0" presId="urn:microsoft.com/office/officeart/2005/8/layout/hierarchy1"/>
    <dgm:cxn modelId="{9AC13F42-5E1F-44AB-8ED7-739B06AE7BBA}" type="presParOf" srcId="{20C0FB6A-B096-4FA5-AC6D-D375D9D3D5D7}" destId="{86BEEF84-D086-4E7E-8C11-A50E8CDEB6FB}" srcOrd="0" destOrd="0" presId="urn:microsoft.com/office/officeart/2005/8/layout/hierarchy1"/>
    <dgm:cxn modelId="{9295C796-8C37-45BE-803D-2AAAC544CE06}" type="presParOf" srcId="{20C0FB6A-B096-4FA5-AC6D-D375D9D3D5D7}" destId="{D50FFE5D-B687-4737-B826-CB7B902DAA4D}" srcOrd="1" destOrd="0" presId="urn:microsoft.com/office/officeart/2005/8/layout/hierarchy1"/>
    <dgm:cxn modelId="{AA71707F-BBF1-4BBE-A420-6B5D1B4BF7E2}" type="presParOf" srcId="{4B06481B-42C8-497B-8691-C66F6ED265E6}" destId="{571FC9D5-8122-4E4D-99B8-7B537A9241CF}" srcOrd="1" destOrd="0" presId="urn:microsoft.com/office/officeart/2005/8/layout/hierarchy1"/>
    <dgm:cxn modelId="{F9A12332-D2A2-4F53-8C67-AB9A3FE2ECF3}" type="presParOf" srcId="{11E4FBE6-2F2D-4312-8419-B7C0FF0FF0D9}" destId="{86AC892E-D8D8-408F-8A1E-43F705A029B1}" srcOrd="1" destOrd="0" presId="urn:microsoft.com/office/officeart/2005/8/layout/hierarchy1"/>
    <dgm:cxn modelId="{3470BF73-FDC1-442B-B58B-C3CA1E316A49}" type="presParOf" srcId="{86AC892E-D8D8-408F-8A1E-43F705A029B1}" destId="{A01E726B-C59E-48B2-904C-591739A12388}" srcOrd="0" destOrd="0" presId="urn:microsoft.com/office/officeart/2005/8/layout/hierarchy1"/>
    <dgm:cxn modelId="{AD2C6A52-AB90-4BE3-91B9-4DC9C7BCBE56}" type="presParOf" srcId="{A01E726B-C59E-48B2-904C-591739A12388}" destId="{A50196BC-1DF8-4235-B53F-CDF245B75D45}" srcOrd="0" destOrd="0" presId="urn:microsoft.com/office/officeart/2005/8/layout/hierarchy1"/>
    <dgm:cxn modelId="{B5D1D8FE-76FE-4F06-BCB7-E65146914497}" type="presParOf" srcId="{A01E726B-C59E-48B2-904C-591739A12388}" destId="{B57B8F9D-BF2A-43E7-B433-DD28E590D2DD}" srcOrd="1" destOrd="0" presId="urn:microsoft.com/office/officeart/2005/8/layout/hierarchy1"/>
    <dgm:cxn modelId="{CBC6D000-5587-4190-B341-55E0715677BD}" type="presParOf" srcId="{86AC892E-D8D8-408F-8A1E-43F705A029B1}" destId="{2A39EE7D-BC41-4BB7-9013-BA42F7754B06}" srcOrd="1" destOrd="0" presId="urn:microsoft.com/office/officeart/2005/8/layout/hierarchy1"/>
    <dgm:cxn modelId="{B8560702-D7D3-4777-8C71-2A5298B85F79}" type="presParOf" srcId="{11E4FBE6-2F2D-4312-8419-B7C0FF0FF0D9}" destId="{EF2EFFF2-6622-4420-841C-6F0F5724565E}" srcOrd="2" destOrd="0" presId="urn:microsoft.com/office/officeart/2005/8/layout/hierarchy1"/>
    <dgm:cxn modelId="{7E517433-C93F-427E-9B77-BDBD9676F125}" type="presParOf" srcId="{EF2EFFF2-6622-4420-841C-6F0F5724565E}" destId="{C847E013-0756-46E3-922F-88610631CDBF}" srcOrd="0" destOrd="0" presId="urn:microsoft.com/office/officeart/2005/8/layout/hierarchy1"/>
    <dgm:cxn modelId="{4D9F7B59-E030-4ADD-A235-0DA12794023E}" type="presParOf" srcId="{C847E013-0756-46E3-922F-88610631CDBF}" destId="{1C4DB330-19A6-4063-8A5E-67AC9D841406}" srcOrd="0" destOrd="0" presId="urn:microsoft.com/office/officeart/2005/8/layout/hierarchy1"/>
    <dgm:cxn modelId="{94005630-3BA8-4047-BBFC-1993A83FEE99}" type="presParOf" srcId="{C847E013-0756-46E3-922F-88610631CDBF}" destId="{8765E73E-2528-4B7F-ADDF-1608465741D0}" srcOrd="1" destOrd="0" presId="urn:microsoft.com/office/officeart/2005/8/layout/hierarchy1"/>
    <dgm:cxn modelId="{1B12EA9C-CE4D-4DFC-BF4D-AA312919032A}" type="presParOf" srcId="{EF2EFFF2-6622-4420-841C-6F0F5724565E}" destId="{C36069EF-35D1-409C-8C79-138F5E10A64B}"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8AF2D4E3-4157-42E4-9C13-0BA26BA36607}" type="doc">
      <dgm:prSet loTypeId="urn:microsoft.com/office/officeart/2005/8/layout/hierarchy1" loCatId="hierarchy" qsTypeId="urn:microsoft.com/office/officeart/2005/8/quickstyle/simple1" qsCatId="simple" csTypeId="urn:microsoft.com/office/officeart/2005/8/colors/accent3_2" csCatId="accent3" phldr="1"/>
      <dgm:spPr/>
      <dgm:t>
        <a:bodyPr/>
        <a:lstStyle/>
        <a:p>
          <a:endParaRPr lang="en-US"/>
        </a:p>
      </dgm:t>
    </dgm:pt>
    <dgm:pt modelId="{3FA0E04D-5B62-4A4C-A594-4A3761A46618}">
      <dgm:prSet/>
      <dgm:spPr/>
      <dgm:t>
        <a:bodyPr/>
        <a:lstStyle/>
        <a:p>
          <a:r>
            <a:rPr lang="en-US" dirty="0"/>
            <a:t>Find videos templates to use.</a:t>
          </a:r>
        </a:p>
      </dgm:t>
    </dgm:pt>
    <dgm:pt modelId="{C4D241BB-E4EA-47F2-954A-511BE4FB1FD8}" type="parTrans" cxnId="{8B364F50-13DD-4495-91D1-2113E82DD6B9}">
      <dgm:prSet/>
      <dgm:spPr/>
      <dgm:t>
        <a:bodyPr/>
        <a:lstStyle/>
        <a:p>
          <a:endParaRPr lang="en-US"/>
        </a:p>
      </dgm:t>
    </dgm:pt>
    <dgm:pt modelId="{70D64D0E-BF4C-400E-877B-16850595C3F6}" type="sibTrans" cxnId="{8B364F50-13DD-4495-91D1-2113E82DD6B9}">
      <dgm:prSet/>
      <dgm:spPr/>
      <dgm:t>
        <a:bodyPr/>
        <a:lstStyle/>
        <a:p>
          <a:endParaRPr lang="en-US"/>
        </a:p>
      </dgm:t>
    </dgm:pt>
    <dgm:pt modelId="{29A05AD6-C02A-439D-BDFE-B9D088282EF8}">
      <dgm:prSet/>
      <dgm:spPr/>
      <dgm:t>
        <a:bodyPr/>
        <a:lstStyle/>
        <a:p>
          <a:r>
            <a:rPr lang="en-US" dirty="0"/>
            <a:t>Decided how to use templates.</a:t>
          </a:r>
        </a:p>
      </dgm:t>
    </dgm:pt>
    <dgm:pt modelId="{A67FD433-82B5-4B48-8A39-2BFFC803EF3A}" type="parTrans" cxnId="{67AD5058-2F81-4661-A803-910E760E6116}">
      <dgm:prSet/>
      <dgm:spPr/>
      <dgm:t>
        <a:bodyPr/>
        <a:lstStyle/>
        <a:p>
          <a:endParaRPr lang="en-US"/>
        </a:p>
      </dgm:t>
    </dgm:pt>
    <dgm:pt modelId="{FC066ECD-D562-4141-9010-6FF95AFF839A}" type="sibTrans" cxnId="{67AD5058-2F81-4661-A803-910E760E6116}">
      <dgm:prSet/>
      <dgm:spPr/>
      <dgm:t>
        <a:bodyPr/>
        <a:lstStyle/>
        <a:p>
          <a:endParaRPr lang="en-US"/>
        </a:p>
      </dgm:t>
    </dgm:pt>
    <dgm:pt modelId="{A42427E5-47B4-4378-9970-44B835E14343}">
      <dgm:prSet/>
      <dgm:spPr/>
      <dgm:t>
        <a:bodyPr/>
        <a:lstStyle/>
        <a:p>
          <a:r>
            <a:rPr lang="en-US" dirty="0"/>
            <a:t>Merging takes a long time.</a:t>
          </a:r>
        </a:p>
      </dgm:t>
    </dgm:pt>
    <dgm:pt modelId="{323F3360-DDAB-456C-9C64-B021EF640B33}" type="parTrans" cxnId="{EE865DB1-0318-404C-A611-721D74E8C521}">
      <dgm:prSet/>
      <dgm:spPr/>
      <dgm:t>
        <a:bodyPr/>
        <a:lstStyle/>
        <a:p>
          <a:endParaRPr lang="en-US"/>
        </a:p>
      </dgm:t>
    </dgm:pt>
    <dgm:pt modelId="{10413200-72CF-42B4-A312-50539C7F0AFA}" type="sibTrans" cxnId="{EE865DB1-0318-404C-A611-721D74E8C521}">
      <dgm:prSet/>
      <dgm:spPr/>
      <dgm:t>
        <a:bodyPr/>
        <a:lstStyle/>
        <a:p>
          <a:endParaRPr lang="en-US"/>
        </a:p>
      </dgm:t>
    </dgm:pt>
    <dgm:pt modelId="{7FBB3BED-1B3B-4BDA-8DC2-8BFC9171068F}">
      <dgm:prSet/>
      <dgm:spPr/>
      <dgm:t>
        <a:bodyPr/>
        <a:lstStyle/>
        <a:p>
          <a:r>
            <a:rPr lang="en-US" dirty="0"/>
            <a:t>Import issues with </a:t>
          </a:r>
          <a:r>
            <a:rPr lang="en-US" dirty="0" err="1"/>
            <a:t>MoviePy</a:t>
          </a:r>
          <a:r>
            <a:rPr lang="en-US" dirty="0"/>
            <a:t>.</a:t>
          </a:r>
        </a:p>
      </dgm:t>
    </dgm:pt>
    <dgm:pt modelId="{4A60600D-2766-4055-82F7-BA091DACAFE4}" type="parTrans" cxnId="{03F2CBA2-A5A7-4FD4-962E-D2472755E9DB}">
      <dgm:prSet/>
      <dgm:spPr/>
      <dgm:t>
        <a:bodyPr/>
        <a:lstStyle/>
        <a:p>
          <a:endParaRPr lang="en-US"/>
        </a:p>
      </dgm:t>
    </dgm:pt>
    <dgm:pt modelId="{03A64225-5E4B-41B0-8EEF-75C6054D0DD4}" type="sibTrans" cxnId="{03F2CBA2-A5A7-4FD4-962E-D2472755E9DB}">
      <dgm:prSet/>
      <dgm:spPr/>
      <dgm:t>
        <a:bodyPr/>
        <a:lstStyle/>
        <a:p>
          <a:endParaRPr lang="en-US"/>
        </a:p>
      </dgm:t>
    </dgm:pt>
    <dgm:pt modelId="{70A23551-DC3D-4F47-903F-F5CF3FF4FA68}" type="pres">
      <dgm:prSet presAssocID="{8AF2D4E3-4157-42E4-9C13-0BA26BA36607}" presName="hierChild1" presStyleCnt="0">
        <dgm:presLayoutVars>
          <dgm:chPref val="1"/>
          <dgm:dir/>
          <dgm:animOne val="branch"/>
          <dgm:animLvl val="lvl"/>
          <dgm:resizeHandles/>
        </dgm:presLayoutVars>
      </dgm:prSet>
      <dgm:spPr/>
    </dgm:pt>
    <dgm:pt modelId="{C150D2E7-C48E-4F5E-BDD2-9A3F2585488C}" type="pres">
      <dgm:prSet presAssocID="{3FA0E04D-5B62-4A4C-A594-4A3761A46618}" presName="hierRoot1" presStyleCnt="0"/>
      <dgm:spPr/>
    </dgm:pt>
    <dgm:pt modelId="{177B60D0-155A-47FA-9685-7DAC4AB2B9AD}" type="pres">
      <dgm:prSet presAssocID="{3FA0E04D-5B62-4A4C-A594-4A3761A46618}" presName="composite" presStyleCnt="0"/>
      <dgm:spPr/>
    </dgm:pt>
    <dgm:pt modelId="{529F380B-5021-4182-8C3F-4DD4BB9118AF}" type="pres">
      <dgm:prSet presAssocID="{3FA0E04D-5B62-4A4C-A594-4A3761A46618}" presName="background" presStyleLbl="node0" presStyleIdx="0" presStyleCnt="4"/>
      <dgm:spPr/>
    </dgm:pt>
    <dgm:pt modelId="{08D2711E-9C18-4A04-9220-A87049CD1577}" type="pres">
      <dgm:prSet presAssocID="{3FA0E04D-5B62-4A4C-A594-4A3761A46618}" presName="text" presStyleLbl="fgAcc0" presStyleIdx="0" presStyleCnt="4">
        <dgm:presLayoutVars>
          <dgm:chPref val="3"/>
        </dgm:presLayoutVars>
      </dgm:prSet>
      <dgm:spPr/>
    </dgm:pt>
    <dgm:pt modelId="{F454CF96-B3CD-438A-9513-96D87D7B451C}" type="pres">
      <dgm:prSet presAssocID="{3FA0E04D-5B62-4A4C-A594-4A3761A46618}" presName="hierChild2" presStyleCnt="0"/>
      <dgm:spPr/>
    </dgm:pt>
    <dgm:pt modelId="{9D0F7929-4A10-4C18-B544-AB5D7F6AA6A4}" type="pres">
      <dgm:prSet presAssocID="{29A05AD6-C02A-439D-BDFE-B9D088282EF8}" presName="hierRoot1" presStyleCnt="0"/>
      <dgm:spPr/>
    </dgm:pt>
    <dgm:pt modelId="{9DD9F6B7-B318-4E19-9438-01D7DDB9BD3F}" type="pres">
      <dgm:prSet presAssocID="{29A05AD6-C02A-439D-BDFE-B9D088282EF8}" presName="composite" presStyleCnt="0"/>
      <dgm:spPr/>
    </dgm:pt>
    <dgm:pt modelId="{90A61053-80D7-4272-A469-11DC2BD455E6}" type="pres">
      <dgm:prSet presAssocID="{29A05AD6-C02A-439D-BDFE-B9D088282EF8}" presName="background" presStyleLbl="node0" presStyleIdx="1" presStyleCnt="4"/>
      <dgm:spPr/>
    </dgm:pt>
    <dgm:pt modelId="{1EC2FB69-8FC2-4347-8A48-46450D30A42D}" type="pres">
      <dgm:prSet presAssocID="{29A05AD6-C02A-439D-BDFE-B9D088282EF8}" presName="text" presStyleLbl="fgAcc0" presStyleIdx="1" presStyleCnt="4">
        <dgm:presLayoutVars>
          <dgm:chPref val="3"/>
        </dgm:presLayoutVars>
      </dgm:prSet>
      <dgm:spPr/>
    </dgm:pt>
    <dgm:pt modelId="{02E87ABB-BFA2-4E32-AFB3-84A21B90316A}" type="pres">
      <dgm:prSet presAssocID="{29A05AD6-C02A-439D-BDFE-B9D088282EF8}" presName="hierChild2" presStyleCnt="0"/>
      <dgm:spPr/>
    </dgm:pt>
    <dgm:pt modelId="{FFBDE553-EDF0-40CC-8A97-A67DDA90D69C}" type="pres">
      <dgm:prSet presAssocID="{A42427E5-47B4-4378-9970-44B835E14343}" presName="hierRoot1" presStyleCnt="0"/>
      <dgm:spPr/>
    </dgm:pt>
    <dgm:pt modelId="{45B9F148-C642-4C33-9499-53F1151EA231}" type="pres">
      <dgm:prSet presAssocID="{A42427E5-47B4-4378-9970-44B835E14343}" presName="composite" presStyleCnt="0"/>
      <dgm:spPr/>
    </dgm:pt>
    <dgm:pt modelId="{9C87BDBC-75CA-4D78-932A-37A1FE94277F}" type="pres">
      <dgm:prSet presAssocID="{A42427E5-47B4-4378-9970-44B835E14343}" presName="background" presStyleLbl="node0" presStyleIdx="2" presStyleCnt="4"/>
      <dgm:spPr/>
    </dgm:pt>
    <dgm:pt modelId="{0A9AD6BE-CBC2-4FF1-80FC-1D73C047D7D9}" type="pres">
      <dgm:prSet presAssocID="{A42427E5-47B4-4378-9970-44B835E14343}" presName="text" presStyleLbl="fgAcc0" presStyleIdx="2" presStyleCnt="4">
        <dgm:presLayoutVars>
          <dgm:chPref val="3"/>
        </dgm:presLayoutVars>
      </dgm:prSet>
      <dgm:spPr/>
    </dgm:pt>
    <dgm:pt modelId="{14C8168C-C719-45EB-83ED-C912E595416B}" type="pres">
      <dgm:prSet presAssocID="{A42427E5-47B4-4378-9970-44B835E14343}" presName="hierChild2" presStyleCnt="0"/>
      <dgm:spPr/>
    </dgm:pt>
    <dgm:pt modelId="{6A71FE24-5E3F-49D3-B187-12AAC3B59588}" type="pres">
      <dgm:prSet presAssocID="{7FBB3BED-1B3B-4BDA-8DC2-8BFC9171068F}" presName="hierRoot1" presStyleCnt="0"/>
      <dgm:spPr/>
    </dgm:pt>
    <dgm:pt modelId="{B112E09C-675A-4BA4-9704-FBB90BA86D3D}" type="pres">
      <dgm:prSet presAssocID="{7FBB3BED-1B3B-4BDA-8DC2-8BFC9171068F}" presName="composite" presStyleCnt="0"/>
      <dgm:spPr/>
    </dgm:pt>
    <dgm:pt modelId="{456652B7-A142-49D4-BC72-424F6A607730}" type="pres">
      <dgm:prSet presAssocID="{7FBB3BED-1B3B-4BDA-8DC2-8BFC9171068F}" presName="background" presStyleLbl="node0" presStyleIdx="3" presStyleCnt="4"/>
      <dgm:spPr/>
    </dgm:pt>
    <dgm:pt modelId="{48310D3F-4A8F-4163-B29F-837BE0A87026}" type="pres">
      <dgm:prSet presAssocID="{7FBB3BED-1B3B-4BDA-8DC2-8BFC9171068F}" presName="text" presStyleLbl="fgAcc0" presStyleIdx="3" presStyleCnt="4">
        <dgm:presLayoutVars>
          <dgm:chPref val="3"/>
        </dgm:presLayoutVars>
      </dgm:prSet>
      <dgm:spPr/>
    </dgm:pt>
    <dgm:pt modelId="{4C9437B0-8971-4572-B2C4-49412934727D}" type="pres">
      <dgm:prSet presAssocID="{7FBB3BED-1B3B-4BDA-8DC2-8BFC9171068F}" presName="hierChild2" presStyleCnt="0"/>
      <dgm:spPr/>
    </dgm:pt>
  </dgm:ptLst>
  <dgm:cxnLst>
    <dgm:cxn modelId="{85BA013F-4CEC-4056-B8DA-2593CE0FC261}" type="presOf" srcId="{A42427E5-47B4-4378-9970-44B835E14343}" destId="{0A9AD6BE-CBC2-4FF1-80FC-1D73C047D7D9}" srcOrd="0" destOrd="0" presId="urn:microsoft.com/office/officeart/2005/8/layout/hierarchy1"/>
    <dgm:cxn modelId="{8B364F50-13DD-4495-91D1-2113E82DD6B9}" srcId="{8AF2D4E3-4157-42E4-9C13-0BA26BA36607}" destId="{3FA0E04D-5B62-4A4C-A594-4A3761A46618}" srcOrd="0" destOrd="0" parTransId="{C4D241BB-E4EA-47F2-954A-511BE4FB1FD8}" sibTransId="{70D64D0E-BF4C-400E-877B-16850595C3F6}"/>
    <dgm:cxn modelId="{CD3E1D73-30B4-49B2-BBC2-090312AE798E}" type="presOf" srcId="{29A05AD6-C02A-439D-BDFE-B9D088282EF8}" destId="{1EC2FB69-8FC2-4347-8A48-46450D30A42D}" srcOrd="0" destOrd="0" presId="urn:microsoft.com/office/officeart/2005/8/layout/hierarchy1"/>
    <dgm:cxn modelId="{67AD5058-2F81-4661-A803-910E760E6116}" srcId="{8AF2D4E3-4157-42E4-9C13-0BA26BA36607}" destId="{29A05AD6-C02A-439D-BDFE-B9D088282EF8}" srcOrd="1" destOrd="0" parTransId="{A67FD433-82B5-4B48-8A39-2BFFC803EF3A}" sibTransId="{FC066ECD-D562-4141-9010-6FF95AFF839A}"/>
    <dgm:cxn modelId="{6D0C7488-D7AA-4142-BFA4-0E4EACD8F03A}" type="presOf" srcId="{3FA0E04D-5B62-4A4C-A594-4A3761A46618}" destId="{08D2711E-9C18-4A04-9220-A87049CD1577}" srcOrd="0" destOrd="0" presId="urn:microsoft.com/office/officeart/2005/8/layout/hierarchy1"/>
    <dgm:cxn modelId="{03F2CBA2-A5A7-4FD4-962E-D2472755E9DB}" srcId="{8AF2D4E3-4157-42E4-9C13-0BA26BA36607}" destId="{7FBB3BED-1B3B-4BDA-8DC2-8BFC9171068F}" srcOrd="3" destOrd="0" parTransId="{4A60600D-2766-4055-82F7-BA091DACAFE4}" sibTransId="{03A64225-5E4B-41B0-8EEF-75C6054D0DD4}"/>
    <dgm:cxn modelId="{EE865DB1-0318-404C-A611-721D74E8C521}" srcId="{8AF2D4E3-4157-42E4-9C13-0BA26BA36607}" destId="{A42427E5-47B4-4378-9970-44B835E14343}" srcOrd="2" destOrd="0" parTransId="{323F3360-DDAB-456C-9C64-B021EF640B33}" sibTransId="{10413200-72CF-42B4-A312-50539C7F0AFA}"/>
    <dgm:cxn modelId="{B2DF3BC1-75A1-4B6B-8502-786867E4F383}" type="presOf" srcId="{7FBB3BED-1B3B-4BDA-8DC2-8BFC9171068F}" destId="{48310D3F-4A8F-4163-B29F-837BE0A87026}" srcOrd="0" destOrd="0" presId="urn:microsoft.com/office/officeart/2005/8/layout/hierarchy1"/>
    <dgm:cxn modelId="{50B7F5EA-3320-4A6C-95E8-0A11997FB5D1}" type="presOf" srcId="{8AF2D4E3-4157-42E4-9C13-0BA26BA36607}" destId="{70A23551-DC3D-4F47-903F-F5CF3FF4FA68}" srcOrd="0" destOrd="0" presId="urn:microsoft.com/office/officeart/2005/8/layout/hierarchy1"/>
    <dgm:cxn modelId="{79131AB1-C3DC-4C32-AB86-B6592AD2D406}" type="presParOf" srcId="{70A23551-DC3D-4F47-903F-F5CF3FF4FA68}" destId="{C150D2E7-C48E-4F5E-BDD2-9A3F2585488C}" srcOrd="0" destOrd="0" presId="urn:microsoft.com/office/officeart/2005/8/layout/hierarchy1"/>
    <dgm:cxn modelId="{A24FCAEE-A665-4DE9-B828-CAC85C13D5FB}" type="presParOf" srcId="{C150D2E7-C48E-4F5E-BDD2-9A3F2585488C}" destId="{177B60D0-155A-47FA-9685-7DAC4AB2B9AD}" srcOrd="0" destOrd="0" presId="urn:microsoft.com/office/officeart/2005/8/layout/hierarchy1"/>
    <dgm:cxn modelId="{7C97384E-C94B-4AF5-AFE9-72AC76722687}" type="presParOf" srcId="{177B60D0-155A-47FA-9685-7DAC4AB2B9AD}" destId="{529F380B-5021-4182-8C3F-4DD4BB9118AF}" srcOrd="0" destOrd="0" presId="urn:microsoft.com/office/officeart/2005/8/layout/hierarchy1"/>
    <dgm:cxn modelId="{15B0590A-3317-4403-8183-6DE169060A82}" type="presParOf" srcId="{177B60D0-155A-47FA-9685-7DAC4AB2B9AD}" destId="{08D2711E-9C18-4A04-9220-A87049CD1577}" srcOrd="1" destOrd="0" presId="urn:microsoft.com/office/officeart/2005/8/layout/hierarchy1"/>
    <dgm:cxn modelId="{C3615489-38C1-4268-91CA-07DB7D96AB78}" type="presParOf" srcId="{C150D2E7-C48E-4F5E-BDD2-9A3F2585488C}" destId="{F454CF96-B3CD-438A-9513-96D87D7B451C}" srcOrd="1" destOrd="0" presId="urn:microsoft.com/office/officeart/2005/8/layout/hierarchy1"/>
    <dgm:cxn modelId="{4C9D5DF4-5FF9-49CE-9528-B9DE1344CBA4}" type="presParOf" srcId="{70A23551-DC3D-4F47-903F-F5CF3FF4FA68}" destId="{9D0F7929-4A10-4C18-B544-AB5D7F6AA6A4}" srcOrd="1" destOrd="0" presId="urn:microsoft.com/office/officeart/2005/8/layout/hierarchy1"/>
    <dgm:cxn modelId="{0DEB14F7-C89A-4FE6-9BC2-2520336AE72C}" type="presParOf" srcId="{9D0F7929-4A10-4C18-B544-AB5D7F6AA6A4}" destId="{9DD9F6B7-B318-4E19-9438-01D7DDB9BD3F}" srcOrd="0" destOrd="0" presId="urn:microsoft.com/office/officeart/2005/8/layout/hierarchy1"/>
    <dgm:cxn modelId="{31E1B7F2-47F1-443D-912F-D667607F8EF3}" type="presParOf" srcId="{9DD9F6B7-B318-4E19-9438-01D7DDB9BD3F}" destId="{90A61053-80D7-4272-A469-11DC2BD455E6}" srcOrd="0" destOrd="0" presId="urn:microsoft.com/office/officeart/2005/8/layout/hierarchy1"/>
    <dgm:cxn modelId="{5FFF4DD4-AFA1-4A2F-AA8A-64153EDB45FF}" type="presParOf" srcId="{9DD9F6B7-B318-4E19-9438-01D7DDB9BD3F}" destId="{1EC2FB69-8FC2-4347-8A48-46450D30A42D}" srcOrd="1" destOrd="0" presId="urn:microsoft.com/office/officeart/2005/8/layout/hierarchy1"/>
    <dgm:cxn modelId="{FC4B137E-0FDF-4577-9DE9-16EFD25ADE65}" type="presParOf" srcId="{9D0F7929-4A10-4C18-B544-AB5D7F6AA6A4}" destId="{02E87ABB-BFA2-4E32-AFB3-84A21B90316A}" srcOrd="1" destOrd="0" presId="urn:microsoft.com/office/officeart/2005/8/layout/hierarchy1"/>
    <dgm:cxn modelId="{DF0F90BA-07C9-4802-AC83-DE4EA8657477}" type="presParOf" srcId="{70A23551-DC3D-4F47-903F-F5CF3FF4FA68}" destId="{FFBDE553-EDF0-40CC-8A97-A67DDA90D69C}" srcOrd="2" destOrd="0" presId="urn:microsoft.com/office/officeart/2005/8/layout/hierarchy1"/>
    <dgm:cxn modelId="{D759B5C4-AC3E-4C52-9731-A0EFE295997C}" type="presParOf" srcId="{FFBDE553-EDF0-40CC-8A97-A67DDA90D69C}" destId="{45B9F148-C642-4C33-9499-53F1151EA231}" srcOrd="0" destOrd="0" presId="urn:microsoft.com/office/officeart/2005/8/layout/hierarchy1"/>
    <dgm:cxn modelId="{5D32AE02-BA60-43C4-B943-E1AC062513D4}" type="presParOf" srcId="{45B9F148-C642-4C33-9499-53F1151EA231}" destId="{9C87BDBC-75CA-4D78-932A-37A1FE94277F}" srcOrd="0" destOrd="0" presId="urn:microsoft.com/office/officeart/2005/8/layout/hierarchy1"/>
    <dgm:cxn modelId="{0AC3A4CE-8A2A-413A-86D9-2853E813F10E}" type="presParOf" srcId="{45B9F148-C642-4C33-9499-53F1151EA231}" destId="{0A9AD6BE-CBC2-4FF1-80FC-1D73C047D7D9}" srcOrd="1" destOrd="0" presId="urn:microsoft.com/office/officeart/2005/8/layout/hierarchy1"/>
    <dgm:cxn modelId="{DEA11BA8-128B-40C3-8D81-186A7964185D}" type="presParOf" srcId="{FFBDE553-EDF0-40CC-8A97-A67DDA90D69C}" destId="{14C8168C-C719-45EB-83ED-C912E595416B}" srcOrd="1" destOrd="0" presId="urn:microsoft.com/office/officeart/2005/8/layout/hierarchy1"/>
    <dgm:cxn modelId="{E0E97EBF-BED3-45C2-AFD5-3A509B3F4C40}" type="presParOf" srcId="{70A23551-DC3D-4F47-903F-F5CF3FF4FA68}" destId="{6A71FE24-5E3F-49D3-B187-12AAC3B59588}" srcOrd="3" destOrd="0" presId="urn:microsoft.com/office/officeart/2005/8/layout/hierarchy1"/>
    <dgm:cxn modelId="{F6B11465-B65C-40FD-982D-BBA782EBE215}" type="presParOf" srcId="{6A71FE24-5E3F-49D3-B187-12AAC3B59588}" destId="{B112E09C-675A-4BA4-9704-FBB90BA86D3D}" srcOrd="0" destOrd="0" presId="urn:microsoft.com/office/officeart/2005/8/layout/hierarchy1"/>
    <dgm:cxn modelId="{41744F1D-C1F4-4455-A2DD-F2B9BF95197F}" type="presParOf" srcId="{B112E09C-675A-4BA4-9704-FBB90BA86D3D}" destId="{456652B7-A142-49D4-BC72-424F6A607730}" srcOrd="0" destOrd="0" presId="urn:microsoft.com/office/officeart/2005/8/layout/hierarchy1"/>
    <dgm:cxn modelId="{29ADDD58-714E-4DD2-B2FC-66C9F7791F4E}" type="presParOf" srcId="{B112E09C-675A-4BA4-9704-FBB90BA86D3D}" destId="{48310D3F-4A8F-4163-B29F-837BE0A87026}" srcOrd="1" destOrd="0" presId="urn:microsoft.com/office/officeart/2005/8/layout/hierarchy1"/>
    <dgm:cxn modelId="{AA4D953B-5E29-41E5-846C-23BF2BA6563C}" type="presParOf" srcId="{6A71FE24-5E3F-49D3-B187-12AAC3B59588}" destId="{4C9437B0-8971-4572-B2C4-49412934727D}" srcOrd="1" destOrd="0" presId="urn:microsoft.com/office/officeart/2005/8/layout/hierarchy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62B482D8-655C-4CE8-9A44-52D71C6AAB9B}"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3D94F1BF-99EE-4118-AF6A-EF1990FB772D}">
      <dgm:prSet/>
      <dgm:spPr/>
      <dgm:t>
        <a:bodyPr/>
        <a:lstStyle/>
        <a:p>
          <a:r>
            <a:rPr lang="en-US"/>
            <a:t>Almost entirely dedicated to GUI development.</a:t>
          </a:r>
        </a:p>
      </dgm:t>
    </dgm:pt>
    <dgm:pt modelId="{606EEBA4-5F14-4B49-B5B5-81E1586D15B3}" type="parTrans" cxnId="{6E964040-9E20-4FA8-9646-F2BE4915A900}">
      <dgm:prSet/>
      <dgm:spPr/>
      <dgm:t>
        <a:bodyPr/>
        <a:lstStyle/>
        <a:p>
          <a:endParaRPr lang="en-US"/>
        </a:p>
      </dgm:t>
    </dgm:pt>
    <dgm:pt modelId="{F872F795-F07D-4E80-ACCE-7F1989BFFB3F}" type="sibTrans" cxnId="{6E964040-9E20-4FA8-9646-F2BE4915A900}">
      <dgm:prSet/>
      <dgm:spPr/>
      <dgm:t>
        <a:bodyPr/>
        <a:lstStyle/>
        <a:p>
          <a:endParaRPr lang="en-US"/>
        </a:p>
      </dgm:t>
    </dgm:pt>
    <dgm:pt modelId="{DDA98421-9FCE-4CDD-A61C-695B86C0F538}">
      <dgm:prSet/>
      <dgm:spPr/>
      <dgm:t>
        <a:bodyPr/>
        <a:lstStyle/>
        <a:p>
          <a:r>
            <a:rPr lang="en-US"/>
            <a:t>Issue with long videos was fixed.</a:t>
          </a:r>
        </a:p>
      </dgm:t>
    </dgm:pt>
    <dgm:pt modelId="{BD3FE3F8-6FCA-402C-8701-EA6D2C3E4887}" type="parTrans" cxnId="{5675A2F5-6211-48D4-8606-D25059D7025F}">
      <dgm:prSet/>
      <dgm:spPr/>
      <dgm:t>
        <a:bodyPr/>
        <a:lstStyle/>
        <a:p>
          <a:endParaRPr lang="en-US"/>
        </a:p>
      </dgm:t>
    </dgm:pt>
    <dgm:pt modelId="{819689C1-3BF5-4849-AA82-B9D40EA851AA}" type="sibTrans" cxnId="{5675A2F5-6211-48D4-8606-D25059D7025F}">
      <dgm:prSet/>
      <dgm:spPr/>
      <dgm:t>
        <a:bodyPr/>
        <a:lstStyle/>
        <a:p>
          <a:endParaRPr lang="en-US"/>
        </a:p>
      </dgm:t>
    </dgm:pt>
    <dgm:pt modelId="{B9DBF046-BBCD-4B2B-8CB5-E2360A9527E0}">
      <dgm:prSet/>
      <dgm:spPr/>
      <dgm:t>
        <a:bodyPr/>
        <a:lstStyle/>
        <a:p>
          <a:r>
            <a:rPr lang="en-US"/>
            <a:t>Subtitles were massively improved.</a:t>
          </a:r>
        </a:p>
      </dgm:t>
    </dgm:pt>
    <dgm:pt modelId="{C03899DD-688A-4EC3-9839-E726B3209EA3}" type="parTrans" cxnId="{C4F2A4E5-5081-4225-BC57-6BCCF4394FCB}">
      <dgm:prSet/>
      <dgm:spPr/>
      <dgm:t>
        <a:bodyPr/>
        <a:lstStyle/>
        <a:p>
          <a:endParaRPr lang="en-US"/>
        </a:p>
      </dgm:t>
    </dgm:pt>
    <dgm:pt modelId="{5A435B80-B96C-4354-AF72-17D04CE35E40}" type="sibTrans" cxnId="{C4F2A4E5-5081-4225-BC57-6BCCF4394FCB}">
      <dgm:prSet/>
      <dgm:spPr/>
      <dgm:t>
        <a:bodyPr/>
        <a:lstStyle/>
        <a:p>
          <a:endParaRPr lang="en-US"/>
        </a:p>
      </dgm:t>
    </dgm:pt>
    <dgm:pt modelId="{A512C25D-D7B9-4695-A326-B325950CF016}" type="pres">
      <dgm:prSet presAssocID="{62B482D8-655C-4CE8-9A44-52D71C6AAB9B}" presName="hierChild1" presStyleCnt="0">
        <dgm:presLayoutVars>
          <dgm:chPref val="1"/>
          <dgm:dir/>
          <dgm:animOne val="branch"/>
          <dgm:animLvl val="lvl"/>
          <dgm:resizeHandles/>
        </dgm:presLayoutVars>
      </dgm:prSet>
      <dgm:spPr/>
    </dgm:pt>
    <dgm:pt modelId="{01D04F77-3EF7-40F5-B830-81B95C43C150}" type="pres">
      <dgm:prSet presAssocID="{3D94F1BF-99EE-4118-AF6A-EF1990FB772D}" presName="hierRoot1" presStyleCnt="0"/>
      <dgm:spPr/>
    </dgm:pt>
    <dgm:pt modelId="{84B856D1-C930-482E-9531-B1D67AB349F3}" type="pres">
      <dgm:prSet presAssocID="{3D94F1BF-99EE-4118-AF6A-EF1990FB772D}" presName="composite" presStyleCnt="0"/>
      <dgm:spPr/>
    </dgm:pt>
    <dgm:pt modelId="{4635A94A-0B0B-43B3-BFE7-52358EFDC717}" type="pres">
      <dgm:prSet presAssocID="{3D94F1BF-99EE-4118-AF6A-EF1990FB772D}" presName="background" presStyleLbl="node0" presStyleIdx="0" presStyleCnt="3"/>
      <dgm:spPr/>
    </dgm:pt>
    <dgm:pt modelId="{AAAEED59-7DA8-47E3-A7A7-25F6B20ADEFF}" type="pres">
      <dgm:prSet presAssocID="{3D94F1BF-99EE-4118-AF6A-EF1990FB772D}" presName="text" presStyleLbl="fgAcc0" presStyleIdx="0" presStyleCnt="3">
        <dgm:presLayoutVars>
          <dgm:chPref val="3"/>
        </dgm:presLayoutVars>
      </dgm:prSet>
      <dgm:spPr/>
    </dgm:pt>
    <dgm:pt modelId="{BF555C57-1173-49A4-8921-68DC8D75FCF7}" type="pres">
      <dgm:prSet presAssocID="{3D94F1BF-99EE-4118-AF6A-EF1990FB772D}" presName="hierChild2" presStyleCnt="0"/>
      <dgm:spPr/>
    </dgm:pt>
    <dgm:pt modelId="{7DDDDFB9-A1E6-4127-A8DC-4533C5864029}" type="pres">
      <dgm:prSet presAssocID="{DDA98421-9FCE-4CDD-A61C-695B86C0F538}" presName="hierRoot1" presStyleCnt="0"/>
      <dgm:spPr/>
    </dgm:pt>
    <dgm:pt modelId="{71752F6E-46C7-4C0A-8D7F-93416BAA7AD4}" type="pres">
      <dgm:prSet presAssocID="{DDA98421-9FCE-4CDD-A61C-695B86C0F538}" presName="composite" presStyleCnt="0"/>
      <dgm:spPr/>
    </dgm:pt>
    <dgm:pt modelId="{9AB30846-3DB6-4850-B187-61D81BA5E134}" type="pres">
      <dgm:prSet presAssocID="{DDA98421-9FCE-4CDD-A61C-695B86C0F538}" presName="background" presStyleLbl="node0" presStyleIdx="1" presStyleCnt="3"/>
      <dgm:spPr/>
    </dgm:pt>
    <dgm:pt modelId="{F41265B1-E757-4FC0-9D06-D7DF5BEAF365}" type="pres">
      <dgm:prSet presAssocID="{DDA98421-9FCE-4CDD-A61C-695B86C0F538}" presName="text" presStyleLbl="fgAcc0" presStyleIdx="1" presStyleCnt="3">
        <dgm:presLayoutVars>
          <dgm:chPref val="3"/>
        </dgm:presLayoutVars>
      </dgm:prSet>
      <dgm:spPr/>
    </dgm:pt>
    <dgm:pt modelId="{3F91257D-D21B-46D8-961A-F38AA67E42CA}" type="pres">
      <dgm:prSet presAssocID="{DDA98421-9FCE-4CDD-A61C-695B86C0F538}" presName="hierChild2" presStyleCnt="0"/>
      <dgm:spPr/>
    </dgm:pt>
    <dgm:pt modelId="{3C218375-916C-49B1-B7D6-870644D90844}" type="pres">
      <dgm:prSet presAssocID="{B9DBF046-BBCD-4B2B-8CB5-E2360A9527E0}" presName="hierRoot1" presStyleCnt="0"/>
      <dgm:spPr/>
    </dgm:pt>
    <dgm:pt modelId="{244D7364-E292-42AD-9240-B1B7F335C599}" type="pres">
      <dgm:prSet presAssocID="{B9DBF046-BBCD-4B2B-8CB5-E2360A9527E0}" presName="composite" presStyleCnt="0"/>
      <dgm:spPr/>
    </dgm:pt>
    <dgm:pt modelId="{CC7F2493-5273-42FE-8993-E14E4C4B84A8}" type="pres">
      <dgm:prSet presAssocID="{B9DBF046-BBCD-4B2B-8CB5-E2360A9527E0}" presName="background" presStyleLbl="node0" presStyleIdx="2" presStyleCnt="3"/>
      <dgm:spPr/>
    </dgm:pt>
    <dgm:pt modelId="{C7F32B3E-2D1F-4320-907A-79C606E24E48}" type="pres">
      <dgm:prSet presAssocID="{B9DBF046-BBCD-4B2B-8CB5-E2360A9527E0}" presName="text" presStyleLbl="fgAcc0" presStyleIdx="2" presStyleCnt="3">
        <dgm:presLayoutVars>
          <dgm:chPref val="3"/>
        </dgm:presLayoutVars>
      </dgm:prSet>
      <dgm:spPr/>
    </dgm:pt>
    <dgm:pt modelId="{D9B3758E-5D4E-46D8-8A33-1C856B2D11B7}" type="pres">
      <dgm:prSet presAssocID="{B9DBF046-BBCD-4B2B-8CB5-E2360A9527E0}" presName="hierChild2" presStyleCnt="0"/>
      <dgm:spPr/>
    </dgm:pt>
  </dgm:ptLst>
  <dgm:cxnLst>
    <dgm:cxn modelId="{47E82E1B-4EF9-43B3-A79D-674959DD83F5}" type="presOf" srcId="{3D94F1BF-99EE-4118-AF6A-EF1990FB772D}" destId="{AAAEED59-7DA8-47E3-A7A7-25F6B20ADEFF}" srcOrd="0" destOrd="0" presId="urn:microsoft.com/office/officeart/2005/8/layout/hierarchy1"/>
    <dgm:cxn modelId="{63ECC637-6082-4D09-8D2E-26E83C6B1491}" type="presOf" srcId="{62B482D8-655C-4CE8-9A44-52D71C6AAB9B}" destId="{A512C25D-D7B9-4695-A326-B325950CF016}" srcOrd="0" destOrd="0" presId="urn:microsoft.com/office/officeart/2005/8/layout/hierarchy1"/>
    <dgm:cxn modelId="{6E964040-9E20-4FA8-9646-F2BE4915A900}" srcId="{62B482D8-655C-4CE8-9A44-52D71C6AAB9B}" destId="{3D94F1BF-99EE-4118-AF6A-EF1990FB772D}" srcOrd="0" destOrd="0" parTransId="{606EEBA4-5F14-4B49-B5B5-81E1586D15B3}" sibTransId="{F872F795-F07D-4E80-ACCE-7F1989BFFB3F}"/>
    <dgm:cxn modelId="{2312DD58-92F6-4E73-BC45-81CB1E529137}" type="presOf" srcId="{B9DBF046-BBCD-4B2B-8CB5-E2360A9527E0}" destId="{C7F32B3E-2D1F-4320-907A-79C606E24E48}" srcOrd="0" destOrd="0" presId="urn:microsoft.com/office/officeart/2005/8/layout/hierarchy1"/>
    <dgm:cxn modelId="{C15B0498-08C9-49F7-99A7-894364115AF7}" type="presOf" srcId="{DDA98421-9FCE-4CDD-A61C-695B86C0F538}" destId="{F41265B1-E757-4FC0-9D06-D7DF5BEAF365}" srcOrd="0" destOrd="0" presId="urn:microsoft.com/office/officeart/2005/8/layout/hierarchy1"/>
    <dgm:cxn modelId="{C4F2A4E5-5081-4225-BC57-6BCCF4394FCB}" srcId="{62B482D8-655C-4CE8-9A44-52D71C6AAB9B}" destId="{B9DBF046-BBCD-4B2B-8CB5-E2360A9527E0}" srcOrd="2" destOrd="0" parTransId="{C03899DD-688A-4EC3-9839-E726B3209EA3}" sibTransId="{5A435B80-B96C-4354-AF72-17D04CE35E40}"/>
    <dgm:cxn modelId="{5675A2F5-6211-48D4-8606-D25059D7025F}" srcId="{62B482D8-655C-4CE8-9A44-52D71C6AAB9B}" destId="{DDA98421-9FCE-4CDD-A61C-695B86C0F538}" srcOrd="1" destOrd="0" parTransId="{BD3FE3F8-6FCA-402C-8701-EA6D2C3E4887}" sibTransId="{819689C1-3BF5-4849-AA82-B9D40EA851AA}"/>
    <dgm:cxn modelId="{303FBB49-2BCA-4DB9-9B0E-A3E2A70AF108}" type="presParOf" srcId="{A512C25D-D7B9-4695-A326-B325950CF016}" destId="{01D04F77-3EF7-40F5-B830-81B95C43C150}" srcOrd="0" destOrd="0" presId="urn:microsoft.com/office/officeart/2005/8/layout/hierarchy1"/>
    <dgm:cxn modelId="{5F46F56C-814E-4F41-A092-C6C9D07EF470}" type="presParOf" srcId="{01D04F77-3EF7-40F5-B830-81B95C43C150}" destId="{84B856D1-C930-482E-9531-B1D67AB349F3}" srcOrd="0" destOrd="0" presId="urn:microsoft.com/office/officeart/2005/8/layout/hierarchy1"/>
    <dgm:cxn modelId="{11CFC604-CAD0-4D34-A9CD-7DC830653AAF}" type="presParOf" srcId="{84B856D1-C930-482E-9531-B1D67AB349F3}" destId="{4635A94A-0B0B-43B3-BFE7-52358EFDC717}" srcOrd="0" destOrd="0" presId="urn:microsoft.com/office/officeart/2005/8/layout/hierarchy1"/>
    <dgm:cxn modelId="{3873DB45-870C-40E7-936E-9A7028B087A4}" type="presParOf" srcId="{84B856D1-C930-482E-9531-B1D67AB349F3}" destId="{AAAEED59-7DA8-47E3-A7A7-25F6B20ADEFF}" srcOrd="1" destOrd="0" presId="urn:microsoft.com/office/officeart/2005/8/layout/hierarchy1"/>
    <dgm:cxn modelId="{B7BE7AEB-C843-4BCE-B7FA-C71457974D54}" type="presParOf" srcId="{01D04F77-3EF7-40F5-B830-81B95C43C150}" destId="{BF555C57-1173-49A4-8921-68DC8D75FCF7}" srcOrd="1" destOrd="0" presId="urn:microsoft.com/office/officeart/2005/8/layout/hierarchy1"/>
    <dgm:cxn modelId="{46BD4091-E280-4BEE-8DD8-AC168DC55A87}" type="presParOf" srcId="{A512C25D-D7B9-4695-A326-B325950CF016}" destId="{7DDDDFB9-A1E6-4127-A8DC-4533C5864029}" srcOrd="1" destOrd="0" presId="urn:microsoft.com/office/officeart/2005/8/layout/hierarchy1"/>
    <dgm:cxn modelId="{9A13BEED-0CDA-4D34-83A8-00982AA995B0}" type="presParOf" srcId="{7DDDDFB9-A1E6-4127-A8DC-4533C5864029}" destId="{71752F6E-46C7-4C0A-8D7F-93416BAA7AD4}" srcOrd="0" destOrd="0" presId="urn:microsoft.com/office/officeart/2005/8/layout/hierarchy1"/>
    <dgm:cxn modelId="{0152B063-01AE-441A-8125-64FB12DA6CFD}" type="presParOf" srcId="{71752F6E-46C7-4C0A-8D7F-93416BAA7AD4}" destId="{9AB30846-3DB6-4850-B187-61D81BA5E134}" srcOrd="0" destOrd="0" presId="urn:microsoft.com/office/officeart/2005/8/layout/hierarchy1"/>
    <dgm:cxn modelId="{86FE1CE9-13A1-479C-8593-649D6C3280C4}" type="presParOf" srcId="{71752F6E-46C7-4C0A-8D7F-93416BAA7AD4}" destId="{F41265B1-E757-4FC0-9D06-D7DF5BEAF365}" srcOrd="1" destOrd="0" presId="urn:microsoft.com/office/officeart/2005/8/layout/hierarchy1"/>
    <dgm:cxn modelId="{8A94ACE9-656E-479B-A06F-1822521DAEED}" type="presParOf" srcId="{7DDDDFB9-A1E6-4127-A8DC-4533C5864029}" destId="{3F91257D-D21B-46D8-961A-F38AA67E42CA}" srcOrd="1" destOrd="0" presId="urn:microsoft.com/office/officeart/2005/8/layout/hierarchy1"/>
    <dgm:cxn modelId="{0B34A288-9E59-4DDC-ADCD-541630BDADF4}" type="presParOf" srcId="{A512C25D-D7B9-4695-A326-B325950CF016}" destId="{3C218375-916C-49B1-B7D6-870644D90844}" srcOrd="2" destOrd="0" presId="urn:microsoft.com/office/officeart/2005/8/layout/hierarchy1"/>
    <dgm:cxn modelId="{3AEA7DC7-716C-41BC-8C45-AE2DB0FDCBEF}" type="presParOf" srcId="{3C218375-916C-49B1-B7D6-870644D90844}" destId="{244D7364-E292-42AD-9240-B1B7F335C599}" srcOrd="0" destOrd="0" presId="urn:microsoft.com/office/officeart/2005/8/layout/hierarchy1"/>
    <dgm:cxn modelId="{A53FB6DE-67A7-48AC-B6FD-DFF968BE1872}" type="presParOf" srcId="{244D7364-E292-42AD-9240-B1B7F335C599}" destId="{CC7F2493-5273-42FE-8993-E14E4C4B84A8}" srcOrd="0" destOrd="0" presId="urn:microsoft.com/office/officeart/2005/8/layout/hierarchy1"/>
    <dgm:cxn modelId="{25DFA71E-CD0F-4473-A0A9-437EC9738937}" type="presParOf" srcId="{244D7364-E292-42AD-9240-B1B7F335C599}" destId="{C7F32B3E-2D1F-4320-907A-79C606E24E48}" srcOrd="1" destOrd="0" presId="urn:microsoft.com/office/officeart/2005/8/layout/hierarchy1"/>
    <dgm:cxn modelId="{0EC4243E-7CEA-4CBD-8231-0EF6EC975E5B}" type="presParOf" srcId="{3C218375-916C-49B1-B7D6-870644D90844}" destId="{D9B3758E-5D4E-46D8-8A33-1C856B2D11B7}"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FF97FF-5BB5-4D48-8443-266AD9D89608}">
      <dsp:nvSpPr>
        <dsp:cNvPr id="0" name=""/>
        <dsp:cNvSpPr/>
      </dsp:nvSpPr>
      <dsp:spPr>
        <a:xfrm>
          <a:off x="0" y="1897"/>
          <a:ext cx="6496050" cy="9617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9241BED0-F0AD-4B9A-B7E3-383E30129014}">
      <dsp:nvSpPr>
        <dsp:cNvPr id="0" name=""/>
        <dsp:cNvSpPr/>
      </dsp:nvSpPr>
      <dsp:spPr>
        <a:xfrm>
          <a:off x="290922" y="218286"/>
          <a:ext cx="528950" cy="52895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E0660040-B2EA-4840-A5B2-44FCEB015E00}">
      <dsp:nvSpPr>
        <dsp:cNvPr id="0" name=""/>
        <dsp:cNvSpPr/>
      </dsp:nvSpPr>
      <dsp:spPr>
        <a:xfrm>
          <a:off x="1110795" y="1897"/>
          <a:ext cx="5385254" cy="961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783" tIns="101783" rIns="101783" bIns="101783" numCol="1" spcCol="1270" anchor="ctr" anchorCtr="0">
          <a:noAutofit/>
        </a:bodyPr>
        <a:lstStyle/>
        <a:p>
          <a:pPr marL="0" lvl="0" indent="0" algn="l" defTabSz="977900">
            <a:lnSpc>
              <a:spcPct val="100000"/>
            </a:lnSpc>
            <a:spcBef>
              <a:spcPct val="0"/>
            </a:spcBef>
            <a:spcAft>
              <a:spcPct val="35000"/>
            </a:spcAft>
            <a:buNone/>
          </a:pPr>
          <a:r>
            <a:rPr lang="en-US" sz="2200" kern="1200" dirty="0"/>
            <a:t>Reddit video posts have been on the uptake for years now.</a:t>
          </a:r>
        </a:p>
      </dsp:txBody>
      <dsp:txXfrm>
        <a:off x="1110795" y="1897"/>
        <a:ext cx="5385254" cy="961727"/>
      </dsp:txXfrm>
    </dsp:sp>
    <dsp:sp modelId="{254F4F9A-8C9A-46ED-AC2B-695B23C4133A}">
      <dsp:nvSpPr>
        <dsp:cNvPr id="0" name=""/>
        <dsp:cNvSpPr/>
      </dsp:nvSpPr>
      <dsp:spPr>
        <a:xfrm>
          <a:off x="0" y="1204056"/>
          <a:ext cx="6496050" cy="9617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06F5A976-6F6F-482E-B70C-242DA4058D4A}">
      <dsp:nvSpPr>
        <dsp:cNvPr id="0" name=""/>
        <dsp:cNvSpPr/>
      </dsp:nvSpPr>
      <dsp:spPr>
        <a:xfrm>
          <a:off x="290922" y="1420445"/>
          <a:ext cx="528950" cy="52895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598EBE81-7241-41B1-B22D-29AF04FC5B32}">
      <dsp:nvSpPr>
        <dsp:cNvPr id="0" name=""/>
        <dsp:cNvSpPr/>
      </dsp:nvSpPr>
      <dsp:spPr>
        <a:xfrm>
          <a:off x="1110795" y="1204056"/>
          <a:ext cx="5385254" cy="961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783" tIns="101783" rIns="101783" bIns="101783" numCol="1" spcCol="1270" anchor="ctr" anchorCtr="0">
          <a:noAutofit/>
        </a:bodyPr>
        <a:lstStyle/>
        <a:p>
          <a:pPr marL="0" lvl="0" indent="0" algn="l" defTabSz="977900">
            <a:lnSpc>
              <a:spcPct val="100000"/>
            </a:lnSpc>
            <a:spcBef>
              <a:spcPct val="0"/>
            </a:spcBef>
            <a:spcAft>
              <a:spcPct val="35000"/>
            </a:spcAft>
            <a:buNone/>
          </a:pPr>
          <a:r>
            <a:rPr lang="en-US" sz="2200" kern="1200"/>
            <a:t>This program is a proof of concept.</a:t>
          </a:r>
        </a:p>
      </dsp:txBody>
      <dsp:txXfrm>
        <a:off x="1110795" y="1204056"/>
        <a:ext cx="5385254" cy="961727"/>
      </dsp:txXfrm>
    </dsp:sp>
    <dsp:sp modelId="{4B7A4518-73DF-4BF2-96A3-3BB2A9771BBB}">
      <dsp:nvSpPr>
        <dsp:cNvPr id="0" name=""/>
        <dsp:cNvSpPr/>
      </dsp:nvSpPr>
      <dsp:spPr>
        <a:xfrm>
          <a:off x="0" y="2406215"/>
          <a:ext cx="6496050" cy="9617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A3E3B6BE-EEDA-4E82-A9FD-BF24B8A4C1F4}">
      <dsp:nvSpPr>
        <dsp:cNvPr id="0" name=""/>
        <dsp:cNvSpPr/>
      </dsp:nvSpPr>
      <dsp:spPr>
        <a:xfrm>
          <a:off x="290922" y="2622604"/>
          <a:ext cx="528950" cy="528950"/>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64C497EC-2958-48CF-A5BE-1F738BDE8C5C}">
      <dsp:nvSpPr>
        <dsp:cNvPr id="0" name=""/>
        <dsp:cNvSpPr/>
      </dsp:nvSpPr>
      <dsp:spPr>
        <a:xfrm>
          <a:off x="1110795" y="2406215"/>
          <a:ext cx="5385254" cy="961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783" tIns="101783" rIns="101783" bIns="101783" numCol="1" spcCol="1270" anchor="ctr" anchorCtr="0">
          <a:noAutofit/>
        </a:bodyPr>
        <a:lstStyle/>
        <a:p>
          <a:pPr marL="0" lvl="0" indent="0" algn="l" defTabSz="977900">
            <a:lnSpc>
              <a:spcPct val="100000"/>
            </a:lnSpc>
            <a:spcBef>
              <a:spcPct val="0"/>
            </a:spcBef>
            <a:spcAft>
              <a:spcPct val="35000"/>
            </a:spcAft>
            <a:buNone/>
          </a:pPr>
          <a:r>
            <a:rPr lang="en-US" sz="2200" kern="1200"/>
            <a:t>Feasible to complete within the timeframe.</a:t>
          </a:r>
        </a:p>
      </dsp:txBody>
      <dsp:txXfrm>
        <a:off x="1110795" y="2406215"/>
        <a:ext cx="5385254" cy="961727"/>
      </dsp:txXfrm>
    </dsp:sp>
    <dsp:sp modelId="{B484CEDD-9382-41AE-9AC4-94DE0BB49493}">
      <dsp:nvSpPr>
        <dsp:cNvPr id="0" name=""/>
        <dsp:cNvSpPr/>
      </dsp:nvSpPr>
      <dsp:spPr>
        <a:xfrm>
          <a:off x="0" y="3608375"/>
          <a:ext cx="6496050" cy="961727"/>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8507BED-80A1-41DF-AED4-EFA8AD7185DB}">
      <dsp:nvSpPr>
        <dsp:cNvPr id="0" name=""/>
        <dsp:cNvSpPr/>
      </dsp:nvSpPr>
      <dsp:spPr>
        <a:xfrm>
          <a:off x="290922" y="3824763"/>
          <a:ext cx="528950" cy="528950"/>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9050" cap="rnd" cmpd="sng" algn="ctr">
          <a:noFill/>
          <a:prstDash val="solid"/>
        </a:ln>
        <a:effectLst/>
      </dsp:spPr>
      <dsp:style>
        <a:lnRef idx="2">
          <a:scrgbClr r="0" g="0" b="0"/>
        </a:lnRef>
        <a:fillRef idx="1">
          <a:scrgbClr r="0" g="0" b="0"/>
        </a:fillRef>
        <a:effectRef idx="0">
          <a:scrgbClr r="0" g="0" b="0"/>
        </a:effectRef>
        <a:fontRef idx="minor">
          <a:schemeClr val="lt1"/>
        </a:fontRef>
      </dsp:style>
    </dsp:sp>
    <dsp:sp modelId="{F90DD307-8839-4B57-88E8-4CD050CAF880}">
      <dsp:nvSpPr>
        <dsp:cNvPr id="0" name=""/>
        <dsp:cNvSpPr/>
      </dsp:nvSpPr>
      <dsp:spPr>
        <a:xfrm>
          <a:off x="1110795" y="3608375"/>
          <a:ext cx="5385254" cy="96172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1783" tIns="101783" rIns="101783" bIns="101783" numCol="1" spcCol="1270" anchor="ctr" anchorCtr="0">
          <a:noAutofit/>
        </a:bodyPr>
        <a:lstStyle/>
        <a:p>
          <a:pPr marL="0" lvl="0" indent="0" algn="l" defTabSz="977900">
            <a:lnSpc>
              <a:spcPct val="100000"/>
            </a:lnSpc>
            <a:spcBef>
              <a:spcPct val="0"/>
            </a:spcBef>
            <a:spcAft>
              <a:spcPct val="35000"/>
            </a:spcAft>
            <a:buNone/>
          </a:pPr>
          <a:r>
            <a:rPr lang="en-US" sz="2200" kern="1200"/>
            <a:t>Our skills aligned with creating this program.</a:t>
          </a:r>
        </a:p>
      </dsp:txBody>
      <dsp:txXfrm>
        <a:off x="1110795" y="3608375"/>
        <a:ext cx="5385254" cy="961727"/>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C58578-9BD7-42BE-B80D-DC96E6F7FE24}">
      <dsp:nvSpPr>
        <dsp:cNvPr id="0" name=""/>
        <dsp:cNvSpPr/>
      </dsp:nvSpPr>
      <dsp:spPr>
        <a:xfrm>
          <a:off x="1437975" y="2657"/>
          <a:ext cx="3108762" cy="1865257"/>
        </a:xfrm>
        <a:prstGeom prst="rect">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t>Time constraints.</a:t>
          </a:r>
        </a:p>
      </dsp:txBody>
      <dsp:txXfrm>
        <a:off x="1437975" y="2657"/>
        <a:ext cx="3108762" cy="1865257"/>
      </dsp:txXfrm>
    </dsp:sp>
    <dsp:sp modelId="{2CE72383-C0C2-44D8-9746-A7A4FBDA7782}">
      <dsp:nvSpPr>
        <dsp:cNvPr id="0" name=""/>
        <dsp:cNvSpPr/>
      </dsp:nvSpPr>
      <dsp:spPr>
        <a:xfrm>
          <a:off x="4857614" y="2657"/>
          <a:ext cx="3108762" cy="1865257"/>
        </a:xfrm>
        <a:prstGeom prst="rect">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t>Trying to obtained user data without authentication.</a:t>
          </a:r>
        </a:p>
      </dsp:txBody>
      <dsp:txXfrm>
        <a:off x="4857614" y="2657"/>
        <a:ext cx="3108762" cy="1865257"/>
      </dsp:txXfrm>
    </dsp:sp>
    <dsp:sp modelId="{76BEB028-3C56-4017-BD28-BAFE45068962}">
      <dsp:nvSpPr>
        <dsp:cNvPr id="0" name=""/>
        <dsp:cNvSpPr/>
      </dsp:nvSpPr>
      <dsp:spPr>
        <a:xfrm>
          <a:off x="1437975" y="2178791"/>
          <a:ext cx="3108762" cy="1865257"/>
        </a:xfrm>
        <a:prstGeom prst="rect">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t>Testing issues with other members. </a:t>
          </a:r>
        </a:p>
      </dsp:txBody>
      <dsp:txXfrm>
        <a:off x="1437975" y="2178791"/>
        <a:ext cx="3108762" cy="1865257"/>
      </dsp:txXfrm>
    </dsp:sp>
    <dsp:sp modelId="{488330A0-8B50-4168-811C-D815583A3C66}">
      <dsp:nvSpPr>
        <dsp:cNvPr id="0" name=""/>
        <dsp:cNvSpPr/>
      </dsp:nvSpPr>
      <dsp:spPr>
        <a:xfrm>
          <a:off x="4857614" y="2178791"/>
          <a:ext cx="3108762" cy="1865257"/>
        </a:xfrm>
        <a:prstGeom prst="rect">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marL="0" lvl="0" indent="0" algn="ctr" defTabSz="1333500">
            <a:lnSpc>
              <a:spcPct val="90000"/>
            </a:lnSpc>
            <a:spcBef>
              <a:spcPct val="0"/>
            </a:spcBef>
            <a:spcAft>
              <a:spcPct val="35000"/>
            </a:spcAft>
            <a:buNone/>
          </a:pPr>
          <a:r>
            <a:rPr lang="en-US" sz="3000" kern="1200" dirty="0"/>
            <a:t>Loading bar into GUI.</a:t>
          </a:r>
        </a:p>
      </dsp:txBody>
      <dsp:txXfrm>
        <a:off x="4857614" y="2178791"/>
        <a:ext cx="3108762" cy="186525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6DE9DE-A1EE-411A-9D2D-3D16BDCCBFA0}">
      <dsp:nvSpPr>
        <dsp:cNvPr id="0" name=""/>
        <dsp:cNvSpPr/>
      </dsp:nvSpPr>
      <dsp:spPr>
        <a:xfrm>
          <a:off x="3192" y="858242"/>
          <a:ext cx="2279090" cy="144722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AC074D3-DE7A-4352-A0C9-976DF832873D}">
      <dsp:nvSpPr>
        <dsp:cNvPr id="0" name=""/>
        <dsp:cNvSpPr/>
      </dsp:nvSpPr>
      <dsp:spPr>
        <a:xfrm>
          <a:off x="256424" y="1098812"/>
          <a:ext cx="2279090" cy="1447222"/>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100000"/>
            </a:lnSpc>
            <a:spcBef>
              <a:spcPct val="0"/>
            </a:spcBef>
            <a:spcAft>
              <a:spcPct val="35000"/>
            </a:spcAft>
            <a:buNone/>
          </a:pPr>
          <a:r>
            <a:rPr lang="en-US" sz="1600" kern="1200"/>
            <a:t>Focused on the foundation of the program.</a:t>
          </a:r>
        </a:p>
      </dsp:txBody>
      <dsp:txXfrm>
        <a:off x="298812" y="1141200"/>
        <a:ext cx="2194314" cy="1362446"/>
      </dsp:txXfrm>
    </dsp:sp>
    <dsp:sp modelId="{42EDB0D5-5E3F-4AF6-9461-1B17F3822E3C}">
      <dsp:nvSpPr>
        <dsp:cNvPr id="0" name=""/>
        <dsp:cNvSpPr/>
      </dsp:nvSpPr>
      <dsp:spPr>
        <a:xfrm>
          <a:off x="2788746" y="858242"/>
          <a:ext cx="2279090" cy="144722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0BDCCEE-8E68-4278-A5DA-32210230A779}">
      <dsp:nvSpPr>
        <dsp:cNvPr id="0" name=""/>
        <dsp:cNvSpPr/>
      </dsp:nvSpPr>
      <dsp:spPr>
        <a:xfrm>
          <a:off x="3041978" y="1098812"/>
          <a:ext cx="2279090" cy="1447222"/>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100000"/>
            </a:lnSpc>
            <a:spcBef>
              <a:spcPct val="0"/>
            </a:spcBef>
            <a:spcAft>
              <a:spcPct val="35000"/>
            </a:spcAft>
            <a:buNone/>
          </a:pPr>
          <a:r>
            <a:rPr lang="en-US" sz="1600" kern="1200"/>
            <a:t>Brainstormed ideas for the backlog during this period.</a:t>
          </a:r>
        </a:p>
      </dsp:txBody>
      <dsp:txXfrm>
        <a:off x="3084366" y="1141200"/>
        <a:ext cx="2194314" cy="1362446"/>
      </dsp:txXfrm>
    </dsp:sp>
    <dsp:sp modelId="{A908F6C1-DF92-4FD3-973E-E99E59EE4567}">
      <dsp:nvSpPr>
        <dsp:cNvPr id="0" name=""/>
        <dsp:cNvSpPr/>
      </dsp:nvSpPr>
      <dsp:spPr>
        <a:xfrm>
          <a:off x="5574301" y="858242"/>
          <a:ext cx="2279090" cy="144722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7668A20-0B50-4073-8640-56352187719A}">
      <dsp:nvSpPr>
        <dsp:cNvPr id="0" name=""/>
        <dsp:cNvSpPr/>
      </dsp:nvSpPr>
      <dsp:spPr>
        <a:xfrm>
          <a:off x="5827533" y="1098812"/>
          <a:ext cx="2279090" cy="1447222"/>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100000"/>
            </a:lnSpc>
            <a:spcBef>
              <a:spcPct val="0"/>
            </a:spcBef>
            <a:spcAft>
              <a:spcPct val="35000"/>
            </a:spcAft>
            <a:buNone/>
          </a:pPr>
          <a:r>
            <a:rPr lang="en-US" sz="1600" kern="1200"/>
            <a:t>By the end, we successfully interfaced with the API after much trouble.</a:t>
          </a:r>
        </a:p>
      </dsp:txBody>
      <dsp:txXfrm>
        <a:off x="5869921" y="1141200"/>
        <a:ext cx="2194314" cy="1362446"/>
      </dsp:txXfrm>
    </dsp:sp>
    <dsp:sp modelId="{E0205450-9D7F-411C-B77B-F96DB2A14525}">
      <dsp:nvSpPr>
        <dsp:cNvPr id="0" name=""/>
        <dsp:cNvSpPr/>
      </dsp:nvSpPr>
      <dsp:spPr>
        <a:xfrm>
          <a:off x="8359855" y="858242"/>
          <a:ext cx="2279090" cy="1447222"/>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F370872-3B4C-401D-8F53-6EDDF0D4A83B}">
      <dsp:nvSpPr>
        <dsp:cNvPr id="0" name=""/>
        <dsp:cNvSpPr/>
      </dsp:nvSpPr>
      <dsp:spPr>
        <a:xfrm>
          <a:off x="8613087" y="1098812"/>
          <a:ext cx="2279090" cy="1447222"/>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marL="0" lvl="0" indent="0" algn="ctr" defTabSz="711200">
            <a:lnSpc>
              <a:spcPct val="100000"/>
            </a:lnSpc>
            <a:spcBef>
              <a:spcPct val="0"/>
            </a:spcBef>
            <a:spcAft>
              <a:spcPct val="35000"/>
            </a:spcAft>
            <a:buNone/>
          </a:pPr>
          <a:r>
            <a:rPr lang="en-US" sz="1600" kern="1200"/>
            <a:t>Successfully implemented the Reddit post grabber, though execution time was an issue.</a:t>
          </a:r>
        </a:p>
      </dsp:txBody>
      <dsp:txXfrm>
        <a:off x="8655475" y="1141200"/>
        <a:ext cx="2194314" cy="136244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FBF74E-506F-4E4C-B012-8F428BA94EDC}">
      <dsp:nvSpPr>
        <dsp:cNvPr id="0" name=""/>
        <dsp:cNvSpPr/>
      </dsp:nvSpPr>
      <dsp:spPr>
        <a:xfrm>
          <a:off x="0" y="504220"/>
          <a:ext cx="3749858" cy="2381159"/>
        </a:xfrm>
        <a:prstGeom prst="roundRect">
          <a:avLst>
            <a:gd name="adj" fmla="val 10000"/>
          </a:avLst>
        </a:prstGeom>
        <a:gradFill rotWithShape="0">
          <a:gsLst>
            <a:gs pos="0">
              <a:schemeClr val="accent1">
                <a:hueOff val="0"/>
                <a:satOff val="0"/>
                <a:lumOff val="0"/>
                <a:alphaOff val="0"/>
                <a:tint val="98000"/>
                <a:lumMod val="114000"/>
              </a:schemeClr>
            </a:gs>
            <a:gs pos="100000">
              <a:schemeClr val="accent1">
                <a:hueOff val="0"/>
                <a:satOff val="0"/>
                <a:lumOff val="0"/>
                <a:alphaOff val="0"/>
                <a:shade val="90000"/>
                <a:lumMod val="84000"/>
              </a:schemeClr>
            </a:gs>
          </a:gsLst>
          <a:lin ang="5400000" scaled="0"/>
        </a:gradFill>
        <a:ln>
          <a:noFill/>
        </a:ln>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dsp:spPr>
      <dsp:style>
        <a:lnRef idx="0">
          <a:scrgbClr r="0" g="0" b="0"/>
        </a:lnRef>
        <a:fillRef idx="3">
          <a:scrgbClr r="0" g="0" b="0"/>
        </a:fillRef>
        <a:effectRef idx="3">
          <a:scrgbClr r="0" g="0" b="0"/>
        </a:effectRef>
        <a:fontRef idx="minor">
          <a:schemeClr val="lt1"/>
        </a:fontRef>
      </dsp:style>
    </dsp:sp>
    <dsp:sp modelId="{331338BF-1069-4D65-A9CD-44F785B19CFD}">
      <dsp:nvSpPr>
        <dsp:cNvPr id="0" name=""/>
        <dsp:cNvSpPr/>
      </dsp:nvSpPr>
      <dsp:spPr>
        <a:xfrm>
          <a:off x="416650" y="900038"/>
          <a:ext cx="3749858" cy="2381159"/>
        </a:xfrm>
        <a:prstGeom prst="roundRect">
          <a:avLst>
            <a:gd name="adj" fmla="val 10000"/>
          </a:avLst>
        </a:prstGeom>
        <a:solidFill>
          <a:schemeClr val="lt1">
            <a:alpha val="90000"/>
            <a:hueOff val="0"/>
            <a:satOff val="0"/>
            <a:lumOff val="0"/>
            <a:alphaOff val="0"/>
          </a:schemeClr>
        </a:solidFill>
        <a:ln w="9525" cap="rnd" cmpd="sng" algn="ctr">
          <a:solidFill>
            <a:schemeClr val="accent1">
              <a:hueOff val="0"/>
              <a:satOff val="0"/>
              <a:lumOff val="0"/>
              <a:alphaOff val="0"/>
            </a:schemeClr>
          </a:solidFill>
          <a:prstDash val="solid"/>
        </a:ln>
        <a:effectLst>
          <a:outerShdw blurRad="38100" dist="25400" dir="5400000" rotWithShape="0">
            <a:srgbClr val="000000">
              <a:alpha val="45000"/>
            </a:srgbClr>
          </a:outerShdw>
        </a:effectLst>
      </dsp:spPr>
      <dsp:style>
        <a:lnRef idx="1">
          <a:scrgbClr r="0" g="0" b="0"/>
        </a:lnRef>
        <a:fillRef idx="1">
          <a:scrgbClr r="0" g="0" b="0"/>
        </a:fillRef>
        <a:effectRef idx="2">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dirty="0"/>
            <a:t>As seen in the picture, this grabber was the fruit of our efforts after the first Sprint.</a:t>
          </a:r>
        </a:p>
      </dsp:txBody>
      <dsp:txXfrm>
        <a:off x="486392" y="969780"/>
        <a:ext cx="3610374" cy="2241675"/>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3B3756E-06D3-4D3A-AED3-FD28F4FD069D}">
      <dsp:nvSpPr>
        <dsp:cNvPr id="0" name=""/>
        <dsp:cNvSpPr/>
      </dsp:nvSpPr>
      <dsp:spPr>
        <a:xfrm>
          <a:off x="0" y="0"/>
          <a:ext cx="7523481" cy="890275"/>
        </a:xfrm>
        <a:prstGeom prst="roundRect">
          <a:avLst>
            <a:gd name="adj" fmla="val 1000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Decided to start with grabbing reddit.</a:t>
          </a:r>
        </a:p>
      </dsp:txBody>
      <dsp:txXfrm>
        <a:off x="26075" y="26075"/>
        <a:ext cx="6487577" cy="838125"/>
      </dsp:txXfrm>
    </dsp:sp>
    <dsp:sp modelId="{30B3439C-4D0A-4637-8BDE-9951123A7608}">
      <dsp:nvSpPr>
        <dsp:cNvPr id="0" name=""/>
        <dsp:cNvSpPr/>
      </dsp:nvSpPr>
      <dsp:spPr>
        <a:xfrm>
          <a:off x="630091" y="1052143"/>
          <a:ext cx="7523481" cy="890275"/>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Reddit doesn’t allow to grab a lot of Reddit’s posts at once.</a:t>
          </a:r>
        </a:p>
      </dsp:txBody>
      <dsp:txXfrm>
        <a:off x="656166" y="1078218"/>
        <a:ext cx="6262561" cy="838125"/>
      </dsp:txXfrm>
    </dsp:sp>
    <dsp:sp modelId="{B00F16FF-BF0B-431E-9395-677BEE5BF520}">
      <dsp:nvSpPr>
        <dsp:cNvPr id="0" name=""/>
        <dsp:cNvSpPr/>
      </dsp:nvSpPr>
      <dsp:spPr>
        <a:xfrm>
          <a:off x="1250778" y="2104287"/>
          <a:ext cx="7523481" cy="890275"/>
        </a:xfrm>
        <a:prstGeom prst="roundRect">
          <a:avLst>
            <a:gd name="adj" fmla="val 10000"/>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Used different API.</a:t>
          </a:r>
        </a:p>
      </dsp:txBody>
      <dsp:txXfrm>
        <a:off x="1276853" y="2130362"/>
        <a:ext cx="6271965" cy="838125"/>
      </dsp:txXfrm>
    </dsp:sp>
    <dsp:sp modelId="{2FCCF761-9322-407A-AB6A-042264C3B0EF}">
      <dsp:nvSpPr>
        <dsp:cNvPr id="0" name=""/>
        <dsp:cNvSpPr/>
      </dsp:nvSpPr>
      <dsp:spPr>
        <a:xfrm>
          <a:off x="1880870" y="3156430"/>
          <a:ext cx="7523481" cy="890275"/>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Censorship wasn’t censoring everything.</a:t>
          </a:r>
        </a:p>
      </dsp:txBody>
      <dsp:txXfrm>
        <a:off x="1906945" y="3182505"/>
        <a:ext cx="6262561" cy="838125"/>
      </dsp:txXfrm>
    </dsp:sp>
    <dsp:sp modelId="{29B1C1BE-F171-4D80-9163-5FF4F5AB6BCB}">
      <dsp:nvSpPr>
        <dsp:cNvPr id="0" name=""/>
        <dsp:cNvSpPr/>
      </dsp:nvSpPr>
      <dsp:spPr>
        <a:xfrm>
          <a:off x="6944802" y="681869"/>
          <a:ext cx="578678" cy="578678"/>
        </a:xfrm>
        <a:prstGeom prst="downArrow">
          <a:avLst>
            <a:gd name="adj1" fmla="val 55000"/>
            <a:gd name="adj2" fmla="val 45000"/>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075005" y="681869"/>
        <a:ext cx="318272" cy="435455"/>
      </dsp:txXfrm>
    </dsp:sp>
    <dsp:sp modelId="{5AF58167-C7D2-436C-B183-3028CA4EA7B6}">
      <dsp:nvSpPr>
        <dsp:cNvPr id="0" name=""/>
        <dsp:cNvSpPr/>
      </dsp:nvSpPr>
      <dsp:spPr>
        <a:xfrm>
          <a:off x="7574894" y="1734013"/>
          <a:ext cx="578678" cy="578678"/>
        </a:xfrm>
        <a:prstGeom prst="downArrow">
          <a:avLst>
            <a:gd name="adj1" fmla="val 55000"/>
            <a:gd name="adj2" fmla="val 45000"/>
          </a:avLst>
        </a:prstGeom>
        <a:solidFill>
          <a:schemeClr val="accent3">
            <a:tint val="40000"/>
            <a:alpha val="90000"/>
            <a:hueOff val="0"/>
            <a:satOff val="0"/>
            <a:lumOff val="0"/>
            <a:alphaOff val="0"/>
          </a:schemeClr>
        </a:solidFill>
        <a:ln w="19050"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705097" y="1734013"/>
        <a:ext cx="318272" cy="435455"/>
      </dsp:txXfrm>
    </dsp:sp>
    <dsp:sp modelId="{AA702A92-FE8A-4E3D-826A-C74A0E0EE85B}">
      <dsp:nvSpPr>
        <dsp:cNvPr id="0" name=""/>
        <dsp:cNvSpPr/>
      </dsp:nvSpPr>
      <dsp:spPr>
        <a:xfrm>
          <a:off x="8195581" y="2786157"/>
          <a:ext cx="578678" cy="578678"/>
        </a:xfrm>
        <a:prstGeom prst="downArrow">
          <a:avLst>
            <a:gd name="adj1" fmla="val 55000"/>
            <a:gd name="adj2" fmla="val 45000"/>
          </a:avLst>
        </a:prstGeom>
        <a:solidFill>
          <a:schemeClr val="accent4">
            <a:tint val="40000"/>
            <a:alpha val="90000"/>
            <a:hueOff val="0"/>
            <a:satOff val="0"/>
            <a:lumOff val="0"/>
            <a:alphaOff val="0"/>
          </a:schemeClr>
        </a:solidFill>
        <a:ln w="19050"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8325784" y="2786157"/>
        <a:ext cx="318272" cy="43545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519C154-51E6-455B-973B-A2B3DE65D621}">
      <dsp:nvSpPr>
        <dsp:cNvPr id="0" name=""/>
        <dsp:cNvSpPr/>
      </dsp:nvSpPr>
      <dsp:spPr>
        <a:xfrm>
          <a:off x="85120" y="162"/>
          <a:ext cx="4596484" cy="2918767"/>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7806FC-7A35-422E-8224-71CCBB60004F}">
      <dsp:nvSpPr>
        <dsp:cNvPr id="0" name=""/>
        <dsp:cNvSpPr/>
      </dsp:nvSpPr>
      <dsp:spPr>
        <a:xfrm>
          <a:off x="595840" y="485346"/>
          <a:ext cx="4596484" cy="2918767"/>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a:t>Focused on the TTS module and polishing the censorship algorithm.</a:t>
          </a:r>
        </a:p>
      </dsp:txBody>
      <dsp:txXfrm>
        <a:off x="681328" y="570834"/>
        <a:ext cx="4425508" cy="2747791"/>
      </dsp:txXfrm>
    </dsp:sp>
    <dsp:sp modelId="{33F4BCB0-AD55-457C-9890-0D87EA718760}">
      <dsp:nvSpPr>
        <dsp:cNvPr id="0" name=""/>
        <dsp:cNvSpPr/>
      </dsp:nvSpPr>
      <dsp:spPr>
        <a:xfrm>
          <a:off x="5703045" y="162"/>
          <a:ext cx="4596484" cy="2918767"/>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503FAAD-D892-46EC-83D0-55FABC10CA16}">
      <dsp:nvSpPr>
        <dsp:cNvPr id="0" name=""/>
        <dsp:cNvSpPr/>
      </dsp:nvSpPr>
      <dsp:spPr>
        <a:xfrm>
          <a:off x="6213765" y="485346"/>
          <a:ext cx="4596484" cy="2918767"/>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US" sz="3300" kern="1200"/>
            <a:t>Built the methods needed for Sprint 3's video generation. Namely the video generation module.</a:t>
          </a:r>
        </a:p>
      </dsp:txBody>
      <dsp:txXfrm>
        <a:off x="6299253" y="570834"/>
        <a:ext cx="4425508" cy="274779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8FA4B8-FEB0-41B3-AE5B-B33DD428F14B}">
      <dsp:nvSpPr>
        <dsp:cNvPr id="0" name=""/>
        <dsp:cNvSpPr/>
      </dsp:nvSpPr>
      <dsp:spPr>
        <a:xfrm>
          <a:off x="0" y="0"/>
          <a:ext cx="7523481" cy="890275"/>
        </a:xfrm>
        <a:prstGeom prst="roundRect">
          <a:avLst>
            <a:gd name="adj" fmla="val 10000"/>
          </a:avLst>
        </a:prstGeom>
        <a:solidFill>
          <a:schemeClr val="accent2">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Text was not come out very cleanly.</a:t>
          </a:r>
        </a:p>
      </dsp:txBody>
      <dsp:txXfrm>
        <a:off x="26075" y="26075"/>
        <a:ext cx="6487577" cy="838125"/>
      </dsp:txXfrm>
    </dsp:sp>
    <dsp:sp modelId="{62746DAD-C1E3-4B3A-B077-6FEE46A6824D}">
      <dsp:nvSpPr>
        <dsp:cNvPr id="0" name=""/>
        <dsp:cNvSpPr/>
      </dsp:nvSpPr>
      <dsp:spPr>
        <a:xfrm>
          <a:off x="630091" y="1052143"/>
          <a:ext cx="7523481" cy="890275"/>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Text was not spacing well.</a:t>
          </a:r>
        </a:p>
      </dsp:txBody>
      <dsp:txXfrm>
        <a:off x="656166" y="1078218"/>
        <a:ext cx="6262561" cy="838125"/>
      </dsp:txXfrm>
    </dsp:sp>
    <dsp:sp modelId="{AED08F45-A678-43D3-9E0D-4C1F0F89971F}">
      <dsp:nvSpPr>
        <dsp:cNvPr id="0" name=""/>
        <dsp:cNvSpPr/>
      </dsp:nvSpPr>
      <dsp:spPr>
        <a:xfrm>
          <a:off x="1250778" y="2104287"/>
          <a:ext cx="7523481" cy="890275"/>
        </a:xfrm>
        <a:prstGeom prst="roundRect">
          <a:avLst>
            <a:gd name="adj" fmla="val 10000"/>
          </a:avLst>
        </a:prstGeom>
        <a:solidFill>
          <a:schemeClr val="accent4">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Tried to see if we could use a different voice module.</a:t>
          </a:r>
        </a:p>
      </dsp:txBody>
      <dsp:txXfrm>
        <a:off x="1276853" y="2130362"/>
        <a:ext cx="6271965" cy="838125"/>
      </dsp:txXfrm>
    </dsp:sp>
    <dsp:sp modelId="{8D3C7979-B16E-48FD-964C-69E59B5411B6}">
      <dsp:nvSpPr>
        <dsp:cNvPr id="0" name=""/>
        <dsp:cNvSpPr/>
      </dsp:nvSpPr>
      <dsp:spPr>
        <a:xfrm>
          <a:off x="1880870" y="3156430"/>
          <a:ext cx="7523481" cy="890275"/>
        </a:xfrm>
        <a:prstGeom prst="roundRect">
          <a:avLst>
            <a:gd name="adj" fmla="val 10000"/>
          </a:avLst>
        </a:prstGeom>
        <a:solidFill>
          <a:schemeClr val="accent5">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When producing video for some reddit the  array went out of bounds.</a:t>
          </a:r>
        </a:p>
      </dsp:txBody>
      <dsp:txXfrm>
        <a:off x="1906945" y="3182505"/>
        <a:ext cx="6262561" cy="838125"/>
      </dsp:txXfrm>
    </dsp:sp>
    <dsp:sp modelId="{9311D639-A935-4CB5-9F37-3D185AABD197}">
      <dsp:nvSpPr>
        <dsp:cNvPr id="0" name=""/>
        <dsp:cNvSpPr/>
      </dsp:nvSpPr>
      <dsp:spPr>
        <a:xfrm>
          <a:off x="6944802" y="681869"/>
          <a:ext cx="578678" cy="578678"/>
        </a:xfrm>
        <a:prstGeom prst="downArrow">
          <a:avLst>
            <a:gd name="adj1" fmla="val 55000"/>
            <a:gd name="adj2" fmla="val 45000"/>
          </a:avLst>
        </a:prstGeom>
        <a:solidFill>
          <a:schemeClr val="accent2">
            <a:tint val="40000"/>
            <a:alpha val="90000"/>
            <a:hueOff val="0"/>
            <a:satOff val="0"/>
            <a:lumOff val="0"/>
            <a:alphaOff val="0"/>
          </a:schemeClr>
        </a:solidFill>
        <a:ln w="19050"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075005" y="681869"/>
        <a:ext cx="318272" cy="435455"/>
      </dsp:txXfrm>
    </dsp:sp>
    <dsp:sp modelId="{3E2C1E5D-E25B-4C21-8EB8-8F28E63BCF7B}">
      <dsp:nvSpPr>
        <dsp:cNvPr id="0" name=""/>
        <dsp:cNvSpPr/>
      </dsp:nvSpPr>
      <dsp:spPr>
        <a:xfrm>
          <a:off x="7574894" y="1734013"/>
          <a:ext cx="578678" cy="578678"/>
        </a:xfrm>
        <a:prstGeom prst="downArrow">
          <a:avLst>
            <a:gd name="adj1" fmla="val 55000"/>
            <a:gd name="adj2" fmla="val 45000"/>
          </a:avLst>
        </a:prstGeom>
        <a:solidFill>
          <a:schemeClr val="accent3">
            <a:tint val="40000"/>
            <a:alpha val="90000"/>
            <a:hueOff val="0"/>
            <a:satOff val="0"/>
            <a:lumOff val="0"/>
            <a:alphaOff val="0"/>
          </a:schemeClr>
        </a:solidFill>
        <a:ln w="19050"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7705097" y="1734013"/>
        <a:ext cx="318272" cy="435455"/>
      </dsp:txXfrm>
    </dsp:sp>
    <dsp:sp modelId="{14030420-482B-4B31-B19F-C63463A953CC}">
      <dsp:nvSpPr>
        <dsp:cNvPr id="0" name=""/>
        <dsp:cNvSpPr/>
      </dsp:nvSpPr>
      <dsp:spPr>
        <a:xfrm>
          <a:off x="8195581" y="2786157"/>
          <a:ext cx="578678" cy="578678"/>
        </a:xfrm>
        <a:prstGeom prst="downArrow">
          <a:avLst>
            <a:gd name="adj1" fmla="val 55000"/>
            <a:gd name="adj2" fmla="val 45000"/>
          </a:avLst>
        </a:prstGeom>
        <a:solidFill>
          <a:schemeClr val="accent4">
            <a:tint val="40000"/>
            <a:alpha val="90000"/>
            <a:hueOff val="0"/>
            <a:satOff val="0"/>
            <a:lumOff val="0"/>
            <a:alphaOff val="0"/>
          </a:schemeClr>
        </a:solidFill>
        <a:ln w="19050"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33020" tIns="33020" rIns="33020" bIns="33020" numCol="1" spcCol="1270" anchor="ctr" anchorCtr="0">
          <a:noAutofit/>
        </a:bodyPr>
        <a:lstStyle/>
        <a:p>
          <a:pPr marL="0" lvl="0" indent="0" algn="ctr" defTabSz="1155700">
            <a:lnSpc>
              <a:spcPct val="90000"/>
            </a:lnSpc>
            <a:spcBef>
              <a:spcPct val="0"/>
            </a:spcBef>
            <a:spcAft>
              <a:spcPct val="35000"/>
            </a:spcAft>
            <a:buNone/>
          </a:pPr>
          <a:endParaRPr lang="en-US" sz="2600" kern="1200"/>
        </a:p>
      </dsp:txBody>
      <dsp:txXfrm>
        <a:off x="8325784" y="2786157"/>
        <a:ext cx="318272" cy="43545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BEEF84-D086-4E7E-8C11-A50E8CDEB6FB}">
      <dsp:nvSpPr>
        <dsp:cNvPr id="0" name=""/>
        <dsp:cNvSpPr/>
      </dsp:nvSpPr>
      <dsp:spPr>
        <a:xfrm>
          <a:off x="0" y="567487"/>
          <a:ext cx="3064322" cy="1945844"/>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50FFE5D-B687-4737-B826-CB7B902DAA4D}">
      <dsp:nvSpPr>
        <dsp:cNvPr id="0" name=""/>
        <dsp:cNvSpPr/>
      </dsp:nvSpPr>
      <dsp:spPr>
        <a:xfrm>
          <a:off x="340480" y="890944"/>
          <a:ext cx="3064322" cy="1945844"/>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Successfully generated a completed video.</a:t>
          </a:r>
        </a:p>
      </dsp:txBody>
      <dsp:txXfrm>
        <a:off x="397472" y="947936"/>
        <a:ext cx="2950338" cy="1831860"/>
      </dsp:txXfrm>
    </dsp:sp>
    <dsp:sp modelId="{A50196BC-1DF8-4235-B53F-CDF245B75D45}">
      <dsp:nvSpPr>
        <dsp:cNvPr id="0" name=""/>
        <dsp:cNvSpPr/>
      </dsp:nvSpPr>
      <dsp:spPr>
        <a:xfrm>
          <a:off x="3745283" y="567487"/>
          <a:ext cx="3064322" cy="1945844"/>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57B8F9D-BF2A-43E7-B433-DD28E590D2DD}">
      <dsp:nvSpPr>
        <dsp:cNvPr id="0" name=""/>
        <dsp:cNvSpPr/>
      </dsp:nvSpPr>
      <dsp:spPr>
        <a:xfrm>
          <a:off x="4085763" y="890944"/>
          <a:ext cx="3064322" cy="1945844"/>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Metric collection algorithm created, but untested due to no upload algorithm.</a:t>
          </a:r>
        </a:p>
      </dsp:txBody>
      <dsp:txXfrm>
        <a:off x="4142755" y="947936"/>
        <a:ext cx="2950338" cy="1831860"/>
      </dsp:txXfrm>
    </dsp:sp>
    <dsp:sp modelId="{1C4DB330-19A6-4063-8A5E-67AC9D841406}">
      <dsp:nvSpPr>
        <dsp:cNvPr id="0" name=""/>
        <dsp:cNvSpPr/>
      </dsp:nvSpPr>
      <dsp:spPr>
        <a:xfrm>
          <a:off x="7490566" y="567487"/>
          <a:ext cx="3064322" cy="1945844"/>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8765E73E-2528-4B7F-ADDF-1608465741D0}">
      <dsp:nvSpPr>
        <dsp:cNvPr id="0" name=""/>
        <dsp:cNvSpPr/>
      </dsp:nvSpPr>
      <dsp:spPr>
        <a:xfrm>
          <a:off x="7831047" y="890944"/>
          <a:ext cx="3064322" cy="1945844"/>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Created the foundation of the uploading algorithm.</a:t>
          </a:r>
        </a:p>
      </dsp:txBody>
      <dsp:txXfrm>
        <a:off x="7888039" y="947936"/>
        <a:ext cx="2950338" cy="183186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9F380B-5021-4182-8C3F-4DD4BB9118AF}">
      <dsp:nvSpPr>
        <dsp:cNvPr id="0" name=""/>
        <dsp:cNvSpPr/>
      </dsp:nvSpPr>
      <dsp:spPr>
        <a:xfrm>
          <a:off x="2432" y="995979"/>
          <a:ext cx="1736889" cy="1102924"/>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D2711E-9C18-4A04-9220-A87049CD1577}">
      <dsp:nvSpPr>
        <dsp:cNvPr id="0" name=""/>
        <dsp:cNvSpPr/>
      </dsp:nvSpPr>
      <dsp:spPr>
        <a:xfrm>
          <a:off x="195420" y="1179317"/>
          <a:ext cx="1736889" cy="1102924"/>
        </a:xfrm>
        <a:prstGeom prst="roundRect">
          <a:avLst>
            <a:gd name="adj" fmla="val 10000"/>
          </a:avLst>
        </a:prstGeom>
        <a:solidFill>
          <a:schemeClr val="lt1">
            <a:alpha val="90000"/>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Find videos templates to use.</a:t>
          </a:r>
        </a:p>
      </dsp:txBody>
      <dsp:txXfrm>
        <a:off x="227724" y="1211621"/>
        <a:ext cx="1672281" cy="1038316"/>
      </dsp:txXfrm>
    </dsp:sp>
    <dsp:sp modelId="{90A61053-80D7-4272-A469-11DC2BD455E6}">
      <dsp:nvSpPr>
        <dsp:cNvPr id="0" name=""/>
        <dsp:cNvSpPr/>
      </dsp:nvSpPr>
      <dsp:spPr>
        <a:xfrm>
          <a:off x="2125297" y="995979"/>
          <a:ext cx="1736889" cy="1102924"/>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1EC2FB69-8FC2-4347-8A48-46450D30A42D}">
      <dsp:nvSpPr>
        <dsp:cNvPr id="0" name=""/>
        <dsp:cNvSpPr/>
      </dsp:nvSpPr>
      <dsp:spPr>
        <a:xfrm>
          <a:off x="2318284" y="1179317"/>
          <a:ext cx="1736889" cy="1102924"/>
        </a:xfrm>
        <a:prstGeom prst="roundRect">
          <a:avLst>
            <a:gd name="adj" fmla="val 10000"/>
          </a:avLst>
        </a:prstGeom>
        <a:solidFill>
          <a:schemeClr val="lt1">
            <a:alpha val="90000"/>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Decided how to use templates.</a:t>
          </a:r>
        </a:p>
      </dsp:txBody>
      <dsp:txXfrm>
        <a:off x="2350588" y="1211621"/>
        <a:ext cx="1672281" cy="1038316"/>
      </dsp:txXfrm>
    </dsp:sp>
    <dsp:sp modelId="{9C87BDBC-75CA-4D78-932A-37A1FE94277F}">
      <dsp:nvSpPr>
        <dsp:cNvPr id="0" name=""/>
        <dsp:cNvSpPr/>
      </dsp:nvSpPr>
      <dsp:spPr>
        <a:xfrm>
          <a:off x="4248161" y="995979"/>
          <a:ext cx="1736889" cy="1102924"/>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A9AD6BE-CBC2-4FF1-80FC-1D73C047D7D9}">
      <dsp:nvSpPr>
        <dsp:cNvPr id="0" name=""/>
        <dsp:cNvSpPr/>
      </dsp:nvSpPr>
      <dsp:spPr>
        <a:xfrm>
          <a:off x="4441149" y="1179317"/>
          <a:ext cx="1736889" cy="1102924"/>
        </a:xfrm>
        <a:prstGeom prst="roundRect">
          <a:avLst>
            <a:gd name="adj" fmla="val 10000"/>
          </a:avLst>
        </a:prstGeom>
        <a:solidFill>
          <a:schemeClr val="lt1">
            <a:alpha val="90000"/>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Merging takes a long time.</a:t>
          </a:r>
        </a:p>
      </dsp:txBody>
      <dsp:txXfrm>
        <a:off x="4473453" y="1211621"/>
        <a:ext cx="1672281" cy="1038316"/>
      </dsp:txXfrm>
    </dsp:sp>
    <dsp:sp modelId="{456652B7-A142-49D4-BC72-424F6A607730}">
      <dsp:nvSpPr>
        <dsp:cNvPr id="0" name=""/>
        <dsp:cNvSpPr/>
      </dsp:nvSpPr>
      <dsp:spPr>
        <a:xfrm>
          <a:off x="6371026" y="995979"/>
          <a:ext cx="1736889" cy="1102924"/>
        </a:xfrm>
        <a:prstGeom prst="roundRect">
          <a:avLst>
            <a:gd name="adj" fmla="val 10000"/>
          </a:avLst>
        </a:prstGeom>
        <a:solidFill>
          <a:schemeClr val="accent3">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48310D3F-4A8F-4163-B29F-837BE0A87026}">
      <dsp:nvSpPr>
        <dsp:cNvPr id="0" name=""/>
        <dsp:cNvSpPr/>
      </dsp:nvSpPr>
      <dsp:spPr>
        <a:xfrm>
          <a:off x="6564014" y="1179317"/>
          <a:ext cx="1736889" cy="1102924"/>
        </a:xfrm>
        <a:prstGeom prst="roundRect">
          <a:avLst>
            <a:gd name="adj" fmla="val 10000"/>
          </a:avLst>
        </a:prstGeom>
        <a:solidFill>
          <a:schemeClr val="lt1">
            <a:alpha val="90000"/>
            <a:hueOff val="0"/>
            <a:satOff val="0"/>
            <a:lumOff val="0"/>
            <a:alphaOff val="0"/>
          </a:schemeClr>
        </a:solidFill>
        <a:ln w="19050"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kern="1200" dirty="0"/>
            <a:t>Import issues with </a:t>
          </a:r>
          <a:r>
            <a:rPr lang="en-US" sz="2100" kern="1200" dirty="0" err="1"/>
            <a:t>MoviePy</a:t>
          </a:r>
          <a:r>
            <a:rPr lang="en-US" sz="2100" kern="1200" dirty="0"/>
            <a:t>.</a:t>
          </a:r>
        </a:p>
      </dsp:txBody>
      <dsp:txXfrm>
        <a:off x="6596318" y="1211621"/>
        <a:ext cx="1672281" cy="1038316"/>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635A94A-0B0B-43B3-BFE7-52358EFDC717}">
      <dsp:nvSpPr>
        <dsp:cNvPr id="0" name=""/>
        <dsp:cNvSpPr/>
      </dsp:nvSpPr>
      <dsp:spPr>
        <a:xfrm>
          <a:off x="0" y="567487"/>
          <a:ext cx="3064322" cy="1945844"/>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AAEED59-7DA8-47E3-A7A7-25F6B20ADEFF}">
      <dsp:nvSpPr>
        <dsp:cNvPr id="0" name=""/>
        <dsp:cNvSpPr/>
      </dsp:nvSpPr>
      <dsp:spPr>
        <a:xfrm>
          <a:off x="340480" y="890944"/>
          <a:ext cx="3064322" cy="1945844"/>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Almost entirely dedicated to GUI development.</a:t>
          </a:r>
        </a:p>
      </dsp:txBody>
      <dsp:txXfrm>
        <a:off x="397472" y="947936"/>
        <a:ext cx="2950338" cy="1831860"/>
      </dsp:txXfrm>
    </dsp:sp>
    <dsp:sp modelId="{9AB30846-3DB6-4850-B187-61D81BA5E134}">
      <dsp:nvSpPr>
        <dsp:cNvPr id="0" name=""/>
        <dsp:cNvSpPr/>
      </dsp:nvSpPr>
      <dsp:spPr>
        <a:xfrm>
          <a:off x="3745283" y="567487"/>
          <a:ext cx="3064322" cy="1945844"/>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41265B1-E757-4FC0-9D06-D7DF5BEAF365}">
      <dsp:nvSpPr>
        <dsp:cNvPr id="0" name=""/>
        <dsp:cNvSpPr/>
      </dsp:nvSpPr>
      <dsp:spPr>
        <a:xfrm>
          <a:off x="4085763" y="890944"/>
          <a:ext cx="3064322" cy="1945844"/>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Issue with long videos was fixed.</a:t>
          </a:r>
        </a:p>
      </dsp:txBody>
      <dsp:txXfrm>
        <a:off x="4142755" y="947936"/>
        <a:ext cx="2950338" cy="1831860"/>
      </dsp:txXfrm>
    </dsp:sp>
    <dsp:sp modelId="{CC7F2493-5273-42FE-8993-E14E4C4B84A8}">
      <dsp:nvSpPr>
        <dsp:cNvPr id="0" name=""/>
        <dsp:cNvSpPr/>
      </dsp:nvSpPr>
      <dsp:spPr>
        <a:xfrm>
          <a:off x="7490566" y="567487"/>
          <a:ext cx="3064322" cy="1945844"/>
        </a:xfrm>
        <a:prstGeom prst="roundRect">
          <a:avLst>
            <a:gd name="adj" fmla="val 10000"/>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7F32B3E-2D1F-4320-907A-79C606E24E48}">
      <dsp:nvSpPr>
        <dsp:cNvPr id="0" name=""/>
        <dsp:cNvSpPr/>
      </dsp:nvSpPr>
      <dsp:spPr>
        <a:xfrm>
          <a:off x="7831047" y="890944"/>
          <a:ext cx="3064322" cy="1945844"/>
        </a:xfrm>
        <a:prstGeom prst="roundRect">
          <a:avLst>
            <a:gd name="adj" fmla="val 10000"/>
          </a:avLst>
        </a:prstGeom>
        <a:solidFill>
          <a:schemeClr val="lt1">
            <a:alpha val="90000"/>
            <a:hueOff val="0"/>
            <a:satOff val="0"/>
            <a:lumOff val="0"/>
            <a:alphaOff val="0"/>
          </a:schemeClr>
        </a:solidFill>
        <a:ln w="19050"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10490" tIns="110490" rIns="110490" bIns="110490" numCol="1" spcCol="1270" anchor="ctr" anchorCtr="0">
          <a:noAutofit/>
        </a:bodyPr>
        <a:lstStyle/>
        <a:p>
          <a:pPr marL="0" lvl="0" indent="0" algn="ctr" defTabSz="1289050">
            <a:lnSpc>
              <a:spcPct val="90000"/>
            </a:lnSpc>
            <a:spcBef>
              <a:spcPct val="0"/>
            </a:spcBef>
            <a:spcAft>
              <a:spcPct val="35000"/>
            </a:spcAft>
            <a:buNone/>
          </a:pPr>
          <a:r>
            <a:rPr lang="en-US" sz="2900" kern="1200"/>
            <a:t>Subtitles were massively improved.</a:t>
          </a:r>
        </a:p>
      </dsp:txBody>
      <dsp:txXfrm>
        <a:off x="7888039" y="947936"/>
        <a:ext cx="2950338" cy="1831860"/>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0.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5.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7.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svg>
</file>

<file path=ppt/media/image11.png>
</file>

<file path=ppt/media/image12.svg>
</file>

<file path=ppt/media/image13.png>
</file>

<file path=ppt/media/image14.svg>
</file>

<file path=ppt/media/image15.jpeg>
</file>

<file path=ppt/media/image16.png>
</file>

<file path=ppt/media/image17.png>
</file>

<file path=ppt/media/image18.png>
</file>

<file path=ppt/media/image19.png>
</file>

<file path=ppt/media/image2.png>
</file>

<file path=ppt/media/image20.png>
</file>

<file path=ppt/media/image21.jpeg>
</file>

<file path=ppt/media/image22.jpeg>
</file>

<file path=ppt/media/image3.png>
</file>

<file path=ppt/media/image4.png>
</file>

<file path=ppt/media/image5.png>
</file>

<file path=ppt/media/image6.png>
</file>

<file path=ppt/media/image7.png>
</file>

<file path=ppt/media/image8.sv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07EF339-D476-45CD-8935-04D712AE6D05}" type="datetimeFigureOut">
              <a:t>4/23/2024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2CD799-6D85-4D6D-B7AB-7C416E35B8DC}" type="slidenum">
              <a:t>‹#›</a:t>
            </a:fld>
            <a:endParaRPr lang="en-US"/>
          </a:p>
        </p:txBody>
      </p:sp>
    </p:spTree>
    <p:extLst>
      <p:ext uri="{BB962C8B-B14F-4D97-AF65-F5344CB8AC3E}">
        <p14:creationId xmlns:p14="http://schemas.microsoft.com/office/powerpoint/2010/main" val="31230209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Point 1: Point out the popularity of these videos in TikTok and YouTube Shorts.</a:t>
            </a:r>
          </a:p>
          <a:p>
            <a:r>
              <a:rPr lang="en-US" dirty="0">
                <a:cs typeface="Calibri"/>
              </a:rPr>
              <a:t>Point 2: Point out that, with the proper time and budget, this program could make videos that are </a:t>
            </a:r>
            <a:r>
              <a:rPr lang="en-US" dirty="0" err="1">
                <a:cs typeface="Calibri"/>
              </a:rPr>
              <a:t>indistringuishable</a:t>
            </a:r>
            <a:r>
              <a:rPr lang="en-US" dirty="0">
                <a:cs typeface="Calibri"/>
              </a:rPr>
              <a:t> from currently viral videos. It can also be applied to other forms of video generation using the same foundation.</a:t>
            </a:r>
          </a:p>
          <a:p>
            <a:r>
              <a:rPr lang="en-US" dirty="0">
                <a:cs typeface="Calibri"/>
              </a:rPr>
              <a:t>Point 3: Bring up that we budgeted our time expecting to have to cut some features out. Though, we were sure to make the foundation of the program first, so that cut content won't waste too much time.</a:t>
            </a:r>
          </a:p>
          <a:p>
            <a:r>
              <a:rPr lang="en-US" dirty="0">
                <a:cs typeface="Calibri"/>
              </a:rPr>
              <a:t>Point 4: When we were pitching ideas, we were sure to incorporate everyone's skillset. While I brought up this idea and elaborated on what it would result in, we would not have taken it on if we had no experience in this subgenre of programming.</a:t>
            </a:r>
          </a:p>
          <a:p>
            <a:endParaRPr lang="en-US" dirty="0">
              <a:cs typeface="Calibri"/>
            </a:endParaRPr>
          </a:p>
        </p:txBody>
      </p:sp>
      <p:sp>
        <p:nvSpPr>
          <p:cNvPr id="4" name="Slide Number Placeholder 3"/>
          <p:cNvSpPr>
            <a:spLocks noGrp="1"/>
          </p:cNvSpPr>
          <p:nvPr>
            <p:ph type="sldNum" sz="quarter" idx="5"/>
          </p:nvPr>
        </p:nvSpPr>
        <p:spPr/>
        <p:txBody>
          <a:bodyPr/>
          <a:lstStyle/>
          <a:p>
            <a:fld id="{662CD799-6D85-4D6D-B7AB-7C416E35B8DC}" type="slidenum">
              <a:t>2</a:t>
            </a:fld>
            <a:endParaRPr lang="en-US"/>
          </a:p>
        </p:txBody>
      </p:sp>
    </p:spTree>
    <p:extLst>
      <p:ext uri="{BB962C8B-B14F-4D97-AF65-F5344CB8AC3E}">
        <p14:creationId xmlns:p14="http://schemas.microsoft.com/office/powerpoint/2010/main" val="9465888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Elaborate on Point 2</a:t>
            </a:r>
          </a:p>
          <a:p>
            <a:r>
              <a:rPr lang="en-US" dirty="0">
                <a:cs typeface="Calibri"/>
              </a:rPr>
              <a:t>Point 3: YouTube's privacy policy prohibited us from testing the algorithm on videos that weren't ours.</a:t>
            </a:r>
          </a:p>
        </p:txBody>
      </p:sp>
      <p:sp>
        <p:nvSpPr>
          <p:cNvPr id="4" name="Slide Number Placeholder 3"/>
          <p:cNvSpPr>
            <a:spLocks noGrp="1"/>
          </p:cNvSpPr>
          <p:nvPr>
            <p:ph type="sldNum" sz="quarter" idx="5"/>
          </p:nvPr>
        </p:nvSpPr>
        <p:spPr/>
        <p:txBody>
          <a:bodyPr/>
          <a:lstStyle/>
          <a:p>
            <a:fld id="{662CD799-6D85-4D6D-B7AB-7C416E35B8DC}" type="slidenum">
              <a:rPr lang="en-US"/>
              <a:t>8</a:t>
            </a:fld>
            <a:endParaRPr lang="en-US"/>
          </a:p>
        </p:txBody>
      </p:sp>
    </p:spTree>
    <p:extLst>
      <p:ext uri="{BB962C8B-B14F-4D97-AF65-F5344CB8AC3E}">
        <p14:creationId xmlns:p14="http://schemas.microsoft.com/office/powerpoint/2010/main" val="19706377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427176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0792402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9324590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4" name="Text Placeholder 3"/>
          <p:cNvSpPr>
            <a:spLocks noGrp="1"/>
          </p:cNvSpPr>
          <p:nvPr>
            <p:ph type="body" sz="half" idx="13"/>
          </p:nvPr>
        </p:nvSpPr>
        <p:spPr>
          <a:xfrm>
            <a:off x="1930400" y="3771174"/>
            <a:ext cx="7279649" cy="342174"/>
          </a:xfrm>
        </p:spPr>
        <p:txBody>
          <a:bodyPr anchor="t">
            <a:normAutofit/>
          </a:bodyPr>
          <a:lstStyle>
            <a:lvl1pPr marL="0" indent="0">
              <a:buNone/>
              <a:defRPr lang="en-US" sz="1400" b="0" i="0" kern="1200" cap="small" dirty="0">
                <a:solidFill>
                  <a:schemeClr val="accent1"/>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
        <p:nvSpPr>
          <p:cNvPr id="9" name="TextBox 8"/>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
        <p:nvSpPr>
          <p:cNvPr id="13" name="TextBox 12"/>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accent1"/>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16022709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8122169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183599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4"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08817587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4326815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686515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5682341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823827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4469716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4/23/2024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334673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3"/>
          <p:cNvSpPr>
            <a:spLocks noGrp="1"/>
          </p:cNvSpPr>
          <p:nvPr>
            <p:ph type="ftr" sz="quarter" idx="11"/>
          </p:nvPr>
        </p:nvSpPr>
        <p:spPr/>
        <p:txBody>
          <a:bodyPr/>
          <a:lstStyle/>
          <a:p>
            <a:endParaRPr lang="en-US"/>
          </a:p>
        </p:txBody>
      </p:sp>
      <p:sp>
        <p:nvSpPr>
          <p:cNvPr id="6"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697405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2"/>
          <p:cNvSpPr>
            <a:spLocks noGrp="1"/>
          </p:cNvSpPr>
          <p:nvPr>
            <p:ph type="ftr" sz="quarter" idx="11"/>
          </p:nvPr>
        </p:nvSpPr>
        <p:spPr/>
        <p:txBody>
          <a:bodyPr/>
          <a:lstStyle/>
          <a:p>
            <a:endParaRPr lang="en-US"/>
          </a:p>
        </p:txBody>
      </p:sp>
      <p:sp>
        <p:nvSpPr>
          <p:cNvPr id="6"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7718645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4"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846CE7D5-CF57-46EF-B807-FDD0502418D4}" type="datetimeFigureOut">
              <a:rPr lang="en-US" smtClean="0"/>
              <a:t>4/23/2024</a:t>
            </a:fld>
            <a:endParaRPr lang="en-US"/>
          </a:p>
        </p:txBody>
      </p:sp>
      <p:sp>
        <p:nvSpPr>
          <p:cNvPr id="5" name="Footer Placeholder 5"/>
          <p:cNvSpPr>
            <a:spLocks noGrp="1"/>
          </p:cNvSpPr>
          <p:nvPr>
            <p:ph type="ftr" sz="quarter" idx="11"/>
          </p:nvPr>
        </p:nvSpPr>
        <p:spPr/>
        <p:txBody>
          <a:bodyPr/>
          <a:lstStyle/>
          <a:p>
            <a:endParaRPr lang="en-US"/>
          </a:p>
        </p:txBody>
      </p:sp>
      <p:sp>
        <p:nvSpPr>
          <p:cNvPr id="6"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338663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4/23/2024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194494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p="http://schemas.openxmlformats.org/presentationml/2006/main" xmlns:a="http://schemas.openxmlformats.org/drawingml/2006/main" xmlns:r="http://schemas.openxmlformats.org/officeDocument/2006/relationships">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124"/>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113"/>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b="50000" l="50000" r="50000" t="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414"/>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9"/>
          <a:stretch/>
        </p:blipFill>
        <p:spPr>
          <a:xfrm>
            <a:off x="8609012"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anchor="t" bIns="45720" lIns="91440" rIns="91440" rtlCol="0" tIns="45720" vert="horz">
            <a:noAutofit/>
          </a:bodyPr>
          <a:lstStyle/>
          <a:p>
            <a:r>
              <a:rPr lang="en-US"/>
              <a:t>Click to edit Master title style</a:t>
            </a:r>
            <a:endParaRPr dirty="0" lang="en-US"/>
          </a:p>
        </p:txBody>
      </p:sp>
      <p:sp>
        <p:nvSpPr>
          <p:cNvPr id="3" name="Text Placeholder 2"/>
          <p:cNvSpPr>
            <a:spLocks noGrp="1"/>
          </p:cNvSpPr>
          <p:nvPr>
            <p:ph idx="1" type="body"/>
          </p:nvPr>
        </p:nvSpPr>
        <p:spPr>
          <a:xfrm>
            <a:off x="1103312" y="2052918"/>
            <a:ext cx="8946541" cy="4195481"/>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lang="en-US"/>
          </a:p>
        </p:txBody>
      </p:sp>
      <p:sp>
        <p:nvSpPr>
          <p:cNvPr id="4" name="Date Placeholder 3"/>
          <p:cNvSpPr>
            <a:spLocks noGrp="1"/>
          </p:cNvSpPr>
          <p:nvPr>
            <p:ph idx="2" sz="half" type="dt"/>
          </p:nvPr>
        </p:nvSpPr>
        <p:spPr>
          <a:xfrm rot="5400000">
            <a:off x="10155639" y="1790701"/>
            <a:ext cx="990599" cy="304799"/>
          </a:xfrm>
          <a:prstGeom prst="rect">
            <a:avLst/>
          </a:prstGeom>
        </p:spPr>
        <p:txBody>
          <a:bodyPr anchor="t" bIns="45720" lIns="91440" rIns="91440" rtlCol="0" tIns="45720" vert="horz"/>
          <a:lstStyle>
            <a:lvl1pPr algn="l">
              <a:defRPr b="0" i="0" sz="1100">
                <a:solidFill>
                  <a:schemeClr val="tx1">
                    <a:tint val="75000"/>
                    <a:alpha val="60000"/>
                  </a:schemeClr>
                </a:solidFill>
              </a:defRPr>
            </a:lvl1pPr>
          </a:lstStyle>
          <a:p>
            <a:fld id="{846CE7D5-CF57-46EF-B807-FDD0502418D4}" type="datetimeFigureOut">
              <a:rPr lang="en-US" smtClean="0"/>
              <a:t>4/23/2024</a:t>
            </a:fld>
            <a:endParaRPr lang="en-US"/>
          </a:p>
        </p:txBody>
      </p:sp>
      <p:sp>
        <p:nvSpPr>
          <p:cNvPr id="5" name="Footer Placeholder 4"/>
          <p:cNvSpPr>
            <a:spLocks noGrp="1"/>
          </p:cNvSpPr>
          <p:nvPr>
            <p:ph idx="3" sz="quarter" type="ftr"/>
          </p:nvPr>
        </p:nvSpPr>
        <p:spPr>
          <a:xfrm rot="5400000">
            <a:off x="8951573" y="3225297"/>
            <a:ext cx="3859795" cy="304801"/>
          </a:xfrm>
          <a:prstGeom prst="rect">
            <a:avLst/>
          </a:prstGeom>
        </p:spPr>
        <p:txBody>
          <a:bodyPr anchor="b" bIns="45720" lIns="91440" rIns="91440" rtlCol="0" tIns="45720" vert="horz"/>
          <a:lstStyle>
            <a:lvl1pPr algn="l">
              <a:defRPr b="0" i="0" sz="1100">
                <a:solidFill>
                  <a:schemeClr val="tx1">
                    <a:tint val="75000"/>
                    <a:alpha val="60000"/>
                  </a:schemeClr>
                </a:solidFill>
              </a:defRPr>
            </a:lvl1pPr>
          </a:lstStyle>
          <a:p>
            <a:endParaRPr lang="en-US"/>
          </a:p>
        </p:txBody>
      </p:sp>
      <p:sp>
        <p:nvSpPr>
          <p:cNvPr id="6" name="Slide Number Placeholder 5"/>
          <p:cNvSpPr>
            <a:spLocks noGrp="1"/>
          </p:cNvSpPr>
          <p:nvPr>
            <p:ph idx="4" sz="quarter" type="sldNum"/>
          </p:nvPr>
        </p:nvSpPr>
        <p:spPr>
          <a:xfrm>
            <a:off x="10352540" y="295729"/>
            <a:ext cx="838199" cy="767687"/>
          </a:xfrm>
          <a:prstGeom prst="rect">
            <a:avLst/>
          </a:prstGeom>
        </p:spPr>
        <p:txBody>
          <a:bodyPr anchor="b" bIns="45720" lIns="91440" rIns="91440" rtlCol="0" tIns="45720" vert="horz"/>
          <a:lstStyle>
            <a:lvl1pPr algn="ctr">
              <a:defRPr b="0" i="0" sz="28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3051304824"/>
      </p:ext>
    </p:extLst>
  </p:cSld>
  <p:clrMap accent1="accent1" accent2="accent2" accent3="accent3" accent4="accent4" accent5="accent5" accent6="accent6" bg1="dk1" bg2="dk2" folHlink="folHlink" hlink="hlink" tx1="lt1" tx2="lt2"/>
  <p:sldLayoutIdLst>
    <p:sldLayoutId id="2147484078" r:id="rId1"/>
    <p:sldLayoutId id="2147484079" r:id="rId2"/>
    <p:sldLayoutId id="2147484080" r:id="rId3"/>
    <p:sldLayoutId id="2147484081" r:id="rId4"/>
    <p:sldLayoutId id="2147484082" r:id="rId5"/>
    <p:sldLayoutId id="2147484083" r:id="rId6"/>
    <p:sldLayoutId id="2147484084" r:id="rId7"/>
    <p:sldLayoutId id="2147484085" r:id="rId8"/>
    <p:sldLayoutId id="2147484086" r:id="rId9"/>
    <p:sldLayoutId id="2147484087" r:id="rId10"/>
    <p:sldLayoutId id="2147484088" r:id="rId11"/>
    <p:sldLayoutId id="2147484089" r:id="rId12"/>
    <p:sldLayoutId id="2147484090" r:id="rId13"/>
    <p:sldLayoutId id="2147484091" r:id="rId14"/>
    <p:sldLayoutId id="2147484092" r:id="rId15"/>
    <p:sldLayoutId id="2147484093" r:id="rId16"/>
    <p:sldLayoutId id="2147484094" r:id="rId17"/>
  </p:sldLayoutIdLst>
  <p:txStyles>
    <p:titleStyle>
      <a:lvl1pPr algn="l" defTabSz="457200" eaLnBrk="1" hangingPunct="1" latinLnBrk="0" rtl="0">
        <a:spcBef>
          <a:spcPct val="0"/>
        </a:spcBef>
        <a:buNone/>
        <a:defRPr b="0" i="0" kern="1200" sz="4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algn="l" defTabSz="457200" eaLnBrk="1" hangingPunct="1" indent="-342900" latinLnBrk="0" marL="342900" rtl="0">
        <a:spcBef>
          <a:spcPts val="1000"/>
        </a:spcBef>
        <a:spcAft>
          <a:spcPts val="0"/>
        </a:spcAft>
        <a:buClr>
          <a:schemeClr val="accent1"/>
        </a:buClr>
        <a:buSzPct val="80000"/>
        <a:buFont charset="2" typeface="Wingdings 3"/>
        <a:buChar char=""/>
        <a:defRPr b="0" i="0" kern="1200" sz="2000">
          <a:solidFill>
            <a:schemeClr val="tx1"/>
          </a:solidFill>
          <a:latin typeface="+mj-lt"/>
          <a:ea typeface="+mj-ea"/>
          <a:cs typeface="+mj-cs"/>
        </a:defRPr>
      </a:lvl1pPr>
      <a:lvl2pPr algn="l" defTabSz="457200" eaLnBrk="1" hangingPunct="1" indent="-285750" latinLnBrk="0" marL="742950" rtl="0">
        <a:spcBef>
          <a:spcPts val="1000"/>
        </a:spcBef>
        <a:spcAft>
          <a:spcPts val="0"/>
        </a:spcAft>
        <a:buClr>
          <a:schemeClr val="accent1"/>
        </a:buClr>
        <a:buSzPct val="80000"/>
        <a:buFont charset="2" typeface="Wingdings 3"/>
        <a:buChar char=""/>
        <a:defRPr b="0" i="0" kern="1200" sz="1800">
          <a:solidFill>
            <a:schemeClr val="tx1"/>
          </a:solidFill>
          <a:latin typeface="+mj-lt"/>
          <a:ea typeface="+mj-ea"/>
          <a:cs typeface="+mj-cs"/>
        </a:defRPr>
      </a:lvl2pPr>
      <a:lvl3pPr algn="l" defTabSz="457200" eaLnBrk="1" hangingPunct="1" indent="-228600" latinLnBrk="0" marL="1143000" rtl="0">
        <a:spcBef>
          <a:spcPts val="1000"/>
        </a:spcBef>
        <a:spcAft>
          <a:spcPts val="0"/>
        </a:spcAft>
        <a:buClr>
          <a:schemeClr val="accent1"/>
        </a:buClr>
        <a:buSzPct val="80000"/>
        <a:buFont charset="2" typeface="Wingdings 3"/>
        <a:buChar char=""/>
        <a:defRPr b="0" i="0" kern="1200" sz="1600">
          <a:solidFill>
            <a:schemeClr val="tx1"/>
          </a:solidFill>
          <a:latin typeface="+mj-lt"/>
          <a:ea typeface="+mj-ea"/>
          <a:cs typeface="+mj-cs"/>
        </a:defRPr>
      </a:lvl3pPr>
      <a:lvl4pPr algn="l" defTabSz="457200" eaLnBrk="1" hangingPunct="1" indent="-228600" latinLnBrk="0" marL="1600200" rtl="0">
        <a:spcBef>
          <a:spcPts val="1000"/>
        </a:spcBef>
        <a:spcAft>
          <a:spcPts val="0"/>
        </a:spcAft>
        <a:buClr>
          <a:schemeClr val="accent1"/>
        </a:buClr>
        <a:buSzPct val="80000"/>
        <a:buFont charset="2" typeface="Wingdings 3"/>
        <a:buChar char=""/>
        <a:defRPr b="0" i="0" kern="1200" sz="1400">
          <a:solidFill>
            <a:schemeClr val="tx1"/>
          </a:solidFill>
          <a:latin typeface="+mj-lt"/>
          <a:ea typeface="+mj-ea"/>
          <a:cs typeface="+mj-cs"/>
        </a:defRPr>
      </a:lvl4pPr>
      <a:lvl5pPr algn="l" defTabSz="457200" eaLnBrk="1" hangingPunct="1" indent="-228600" latinLnBrk="0" marL="2057400" rtl="0">
        <a:spcBef>
          <a:spcPts val="1000"/>
        </a:spcBef>
        <a:spcAft>
          <a:spcPts val="0"/>
        </a:spcAft>
        <a:buClr>
          <a:schemeClr val="accent1"/>
        </a:buClr>
        <a:buSzPct val="80000"/>
        <a:buFont charset="2" typeface="Wingdings 3"/>
        <a:buChar char=""/>
        <a:defRPr b="0" i="0" kern="1200" sz="1400">
          <a:solidFill>
            <a:schemeClr val="tx1"/>
          </a:solidFill>
          <a:latin typeface="+mj-lt"/>
          <a:ea typeface="+mj-ea"/>
          <a:cs typeface="+mj-cs"/>
        </a:defRPr>
      </a:lvl5pPr>
      <a:lvl6pPr algn="l" defTabSz="457200" eaLnBrk="1" hangingPunct="1" indent="-228600" latinLnBrk="0" marL="2514600" rtl="0">
        <a:spcBef>
          <a:spcPts val="1000"/>
        </a:spcBef>
        <a:spcAft>
          <a:spcPts val="0"/>
        </a:spcAft>
        <a:buClr>
          <a:schemeClr val="accent1"/>
        </a:buClr>
        <a:buSzPct val="80000"/>
        <a:buFont charset="2" typeface="Wingdings 3"/>
        <a:buChar char=""/>
        <a:defRPr b="0" i="0" kern="1200" sz="1400">
          <a:solidFill>
            <a:schemeClr val="tx1"/>
          </a:solidFill>
          <a:latin typeface="+mj-lt"/>
          <a:ea typeface="+mj-ea"/>
          <a:cs typeface="+mj-cs"/>
        </a:defRPr>
      </a:lvl6pPr>
      <a:lvl7pPr algn="l" defTabSz="457200" eaLnBrk="1" hangingPunct="1" indent="-228600" latinLnBrk="0" marL="2971800" rtl="0">
        <a:spcBef>
          <a:spcPts val="1000"/>
        </a:spcBef>
        <a:spcAft>
          <a:spcPts val="0"/>
        </a:spcAft>
        <a:buClr>
          <a:schemeClr val="accent1"/>
        </a:buClr>
        <a:buSzPct val="80000"/>
        <a:buFont charset="2" typeface="Wingdings 3"/>
        <a:buChar char=""/>
        <a:defRPr b="0" i="0" kern="1200" sz="1400">
          <a:solidFill>
            <a:schemeClr val="tx1"/>
          </a:solidFill>
          <a:latin typeface="+mj-lt"/>
          <a:ea typeface="+mj-ea"/>
          <a:cs typeface="+mj-cs"/>
        </a:defRPr>
      </a:lvl7pPr>
      <a:lvl8pPr algn="l" defTabSz="457200" eaLnBrk="1" hangingPunct="1" indent="-228600" latinLnBrk="0" marL="3429000" rtl="0">
        <a:spcBef>
          <a:spcPts val="1000"/>
        </a:spcBef>
        <a:spcAft>
          <a:spcPts val="0"/>
        </a:spcAft>
        <a:buClr>
          <a:schemeClr val="accent1"/>
        </a:buClr>
        <a:buSzPct val="80000"/>
        <a:buFont charset="2" typeface="Wingdings 3"/>
        <a:buChar char=""/>
        <a:defRPr b="0" i="0" kern="1200" sz="1400">
          <a:solidFill>
            <a:schemeClr val="tx1"/>
          </a:solidFill>
          <a:latin typeface="+mj-lt"/>
          <a:ea typeface="+mj-ea"/>
          <a:cs typeface="+mj-cs"/>
        </a:defRPr>
      </a:lvl8pPr>
      <a:lvl9pPr algn="l" defTabSz="457200" eaLnBrk="1" hangingPunct="1" indent="-228600" latinLnBrk="0" marL="3886200" rtl="0">
        <a:spcBef>
          <a:spcPts val="1000"/>
        </a:spcBef>
        <a:spcAft>
          <a:spcPts val="0"/>
        </a:spcAft>
        <a:buClr>
          <a:schemeClr val="accent1"/>
        </a:buClr>
        <a:buSzPct val="80000"/>
        <a:buFont charset="2" typeface="Wingdings 3"/>
        <a:buChar char=""/>
        <a:defRPr b="0" i="0" kern="1200" sz="1400">
          <a:solidFill>
            <a:schemeClr val="tx1"/>
          </a:solidFill>
          <a:latin typeface="+mj-lt"/>
          <a:ea typeface="+mj-ea"/>
          <a:cs typeface="+mj-cs"/>
        </a:defRPr>
      </a:lvl9pPr>
    </p:bodyStyle>
    <p:other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8" Target="../diagrams/colors8.xml" Type="http://schemas.openxmlformats.org/officeDocument/2006/relationships/diagramColors"/><Relationship Id="rId3" Target="../slideLayouts/slideLayout2.xml" Type="http://schemas.openxmlformats.org/officeDocument/2006/relationships/slideLayout"/><Relationship Id="rId7" Target="../diagrams/quickStyle8.xml" Type="http://schemas.openxmlformats.org/officeDocument/2006/relationships/diagramQuickStyle"/><Relationship Id="rId2" Target="../media/media3.mp4" Type="http://schemas.openxmlformats.org/officeDocument/2006/relationships/video"/><Relationship Id="rId1" Target="../media/media3.mp4" Type="http://schemas.microsoft.com/office/2007/relationships/media"/><Relationship Id="rId6" Target="../diagrams/layout8.xml" Type="http://schemas.openxmlformats.org/officeDocument/2006/relationships/diagramLayout"/><Relationship Id="rId5" Target="../diagrams/data8.xml" Type="http://schemas.openxmlformats.org/officeDocument/2006/relationships/diagramData"/><Relationship Id="rId10" Target="../media/image22.jpeg" Type="http://schemas.openxmlformats.org/officeDocument/2006/relationships/image"/><Relationship Id="rId4" Target="../media/image1.jpeg" Type="http://schemas.openxmlformats.org/officeDocument/2006/relationships/image"/><Relationship Id="rId9" Target="../diagrams/drawing8.xml" Type="http://schemas.microsoft.com/office/2007/relationships/diagramDrawing"/></Relationships>
</file>

<file path=ppt/slides/_rels/slide11.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2.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8" Target="../diagrams/layout3.xml" Type="http://schemas.openxmlformats.org/officeDocument/2006/relationships/diagramLayout"/><Relationship Id="rId3" Target="../media/image2.png" Type="http://schemas.openxmlformats.org/officeDocument/2006/relationships/image"/><Relationship Id="rId7" Target="../diagrams/data3.xml" Type="http://schemas.openxmlformats.org/officeDocument/2006/relationships/diagramData"/><Relationship Id="rId12" Target="../media/image15.jpeg" Type="http://schemas.openxmlformats.org/officeDocument/2006/relationships/image"/><Relationship Id="rId2" Target="../media/image1.jpeg" Type="http://schemas.openxmlformats.org/officeDocument/2006/relationships/image"/><Relationship Id="rId1" Target="../slideLayouts/slideLayout9.xml" Type="http://schemas.openxmlformats.org/officeDocument/2006/relationships/slideLayout"/><Relationship Id="rId6" Target="../media/image5.png" Type="http://schemas.openxmlformats.org/officeDocument/2006/relationships/image"/><Relationship Id="rId11" Target="../diagrams/drawing3.xml" Type="http://schemas.microsoft.com/office/2007/relationships/diagramDrawing"/><Relationship Id="rId5" Target="../media/image4.png" Type="http://schemas.openxmlformats.org/officeDocument/2006/relationships/image"/><Relationship Id="rId10" Target="../diagrams/colors3.xml" Type="http://schemas.openxmlformats.org/officeDocument/2006/relationships/diagramColors"/><Relationship Id="rId4" Target="../media/image3.png" Type="http://schemas.openxmlformats.org/officeDocument/2006/relationships/image"/><Relationship Id="rId9" Target="../diagrams/quickStyle3.xml" Type="http://schemas.openxmlformats.org/officeDocument/2006/relationships/diagramQuickStyle"/></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9.xml.rels><?xml version="1.0" encoding="UTF-8" standalone="yes" ?><Relationships xmlns="http://schemas.openxmlformats.org/package/2006/relationships"><Relationship Id="rId8" Target="../media/image17.png" Type="http://schemas.openxmlformats.org/officeDocument/2006/relationships/image"/><Relationship Id="rId3" Target="../media/media2.mp4" Type="http://schemas.microsoft.com/office/2007/relationships/media"/><Relationship Id="rId7" Target="../media/image16.png" Type="http://schemas.openxmlformats.org/officeDocument/2006/relationships/image"/><Relationship Id="rId12" Target="../media/image21.jpeg" Type="http://schemas.openxmlformats.org/officeDocument/2006/relationships/image"/><Relationship Id="rId2" Target="../media/media1.mp4" Type="http://schemas.openxmlformats.org/officeDocument/2006/relationships/video"/><Relationship Id="rId1" Target="../media/media1.mp4" Type="http://schemas.microsoft.com/office/2007/relationships/media"/><Relationship Id="rId6" Target="../media/image1.jpeg" Type="http://schemas.openxmlformats.org/officeDocument/2006/relationships/image"/><Relationship Id="rId11" Target="../media/image20.png" Type="http://schemas.openxmlformats.org/officeDocument/2006/relationships/image"/><Relationship Id="rId5" Target="../slideLayouts/slideLayout4.xml" Type="http://schemas.openxmlformats.org/officeDocument/2006/relationships/slideLayout"/><Relationship Id="rId10" Target="../media/image19.png" Type="http://schemas.openxmlformats.org/officeDocument/2006/relationships/image"/><Relationship Id="rId4" Target="../media/media2.mp4" Type="http://schemas.openxmlformats.org/officeDocument/2006/relationships/video"/><Relationship Id="rId9" Target="../media/image1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124"/>
          <a:stretch/>
        </p:blipFill>
        <p:spPr>
          <a:xfrm>
            <a:off x="0" y="2669685"/>
            <a:ext cx="4037012" cy="4188315"/>
          </a:xfrm>
          <a:prstGeom prst="rect">
            <a:avLst/>
          </a:prstGeom>
        </p:spPr>
      </p:pic>
      <p:pic>
        <p:nvPicPr>
          <p:cNvPr id="11" name="Picture 10">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113"/>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b="50000" l="50000" r="50000" t="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pic>
        <p:nvPicPr>
          <p:cNvPr id="15" name="Picture 14">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414"/>
          <a:stretch/>
        </p:blipFill>
        <p:spPr>
          <a:xfrm>
            <a:off x="7999412" y="0"/>
            <a:ext cx="1603387" cy="1141407"/>
          </a:xfrm>
          <a:prstGeom prst="rect">
            <a:avLst/>
          </a:prstGeom>
        </p:spPr>
      </p:pic>
      <p:pic>
        <p:nvPicPr>
          <p:cNvPr id="17" name="Picture 16">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9"/>
          <a:stretch/>
        </p:blipFill>
        <p:spPr>
          <a:xfrm>
            <a:off x="8609012" y="6096000"/>
            <a:ext cx="993734" cy="762000"/>
          </a:xfrm>
          <a:prstGeom prst="rect">
            <a:avLst/>
          </a:prstGeom>
        </p:spPr>
      </p:pic>
      <p:sp>
        <p:nvSpPr>
          <p:cNvPr id="19" name="Rectangle 18">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1" name="Rectangle 20">
            <a:extLst>
              <a:ext uri="{FF2B5EF4-FFF2-40B4-BE49-F238E27FC236}">
                <a16:creationId xmlns:a16="http://schemas.microsoft.com/office/drawing/2014/main" id="{B87A2B17-D3E0-4B38-823F-45312C0B36E7}"/>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0" y="-5"/>
            <a:ext cx="12191695" cy="47307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lang="en-US"/>
          </a:p>
        </p:txBody>
      </p:sp>
      <p:sp>
        <p:nvSpPr>
          <p:cNvPr id="23" name="Rectangle 22">
            <a:extLst>
              <a:ext uri="{FF2B5EF4-FFF2-40B4-BE49-F238E27FC236}">
                <a16:creationId xmlns:a16="http://schemas.microsoft.com/office/drawing/2014/main" id="{8592A21B-8E82-4396-A130-C7531DF0A97E}"/>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5" name="Freeform 16">
            <a:extLst>
              <a:ext uri="{FF2B5EF4-FFF2-40B4-BE49-F238E27FC236}">
                <a16:creationId xmlns:a16="http://schemas.microsoft.com/office/drawing/2014/main" id="{ACA9027C-9377-4A86-A639-42BA502ADE1C}"/>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8719939" y="3753695"/>
            <a:ext cx="3472060" cy="825932"/>
          </a:xfrm>
          <a:custGeom>
            <a:avLst/>
            <a:gdLst>
              <a:gd fmla="*/ 3470310 w 3472060" name="connsiteX0"/>
              <a:gd fmla="*/ 0 h 825932" name="connsiteY0"/>
              <a:gd fmla="*/ 3472060 w 3472060" name="connsiteX1"/>
              <a:gd fmla="*/ 12850 h 825932" name="connsiteY1"/>
              <a:gd fmla="*/ 3472060 w 3472060" name="connsiteX2"/>
              <a:gd fmla="*/ 480529 h 825932" name="connsiteY2"/>
              <a:gd fmla="*/ 3363699 w 3472060" name="connsiteX3"/>
              <a:gd fmla="*/ 498471 h 825932" name="connsiteY3"/>
              <a:gd fmla="*/ 42060 w 3472060" name="connsiteX4"/>
              <a:gd fmla="*/ 824486 h 825932" name="connsiteY4"/>
              <a:gd fmla="*/ 0 w 3472060" name="connsiteX5"/>
              <a:gd fmla="*/ 758452 h 825932" name="connsiteY5"/>
              <a:gd fmla="*/ 188014 w 3472060" name="connsiteX6"/>
              <a:gd fmla="*/ 735602 h 825932" name="connsiteY6"/>
              <a:gd fmla="*/ 284087 w 3472060" name="connsiteX7"/>
              <a:gd fmla="*/ 722590 h 825932" name="connsiteY7"/>
              <a:gd fmla="*/ 382288 w 3472060" name="connsiteX8"/>
              <a:gd fmla="*/ 709392 h 825932" name="connsiteY8"/>
              <a:gd fmla="*/ 481858 w 3472060" name="connsiteX9"/>
              <a:gd fmla="*/ 695774 h 825932" name="connsiteY9"/>
              <a:gd fmla="*/ 581897 w 3472060" name="connsiteX10"/>
              <a:gd fmla="*/ 680711 h 825932" name="connsiteY10"/>
              <a:gd fmla="*/ 683670 w 3472060" name="connsiteX11"/>
              <a:gd fmla="*/ 665256 h 825932" name="connsiteY11"/>
              <a:gd fmla="*/ 787206 w 3472060" name="connsiteX12"/>
              <a:gd fmla="*/ 649587 h 825932" name="connsiteY12"/>
              <a:gd fmla="*/ 892019 w 3472060" name="connsiteX13"/>
              <a:gd fmla="*/ 632968 h 825932" name="connsiteY13"/>
              <a:gd fmla="*/ 997620 w 3472060" name="connsiteX14"/>
              <a:gd fmla="*/ 614667 h 825932" name="connsiteY14"/>
              <a:gd fmla="*/ 1104727 w 3472060" name="connsiteX15"/>
              <a:gd fmla="*/ 596741 h 825932" name="connsiteY15"/>
              <a:gd fmla="*/ 1212669 w 3472060" name="connsiteX16"/>
              <a:gd fmla="*/ 577397 h 825932" name="connsiteY16"/>
              <a:gd fmla="*/ 1321506 w 3472060" name="connsiteX17"/>
              <a:gd fmla="*/ 556988 h 825932" name="connsiteY17"/>
              <a:gd fmla="*/ 1430709 w 3472060" name="connsiteX18"/>
              <a:gd fmla="*/ 536607 h 825932" name="connsiteY18"/>
              <a:gd fmla="*/ 1541050 w 3472060" name="connsiteX19"/>
              <a:gd fmla="*/ 514481 h 825932" name="connsiteY19"/>
              <a:gd fmla="*/ 1652805 w 3472060" name="connsiteX20"/>
              <a:gd fmla="*/ 492202 h 825932" name="connsiteY20"/>
              <a:gd fmla="*/ 1763708 w 3472060" name="connsiteX21"/>
              <a:gd fmla="*/ 469161 h 825932" name="connsiteY21"/>
              <a:gd fmla="*/ 1875795 w 3472060" name="connsiteX22"/>
              <a:gd fmla="*/ 444641 h 825932" name="connsiteY22"/>
              <a:gd fmla="*/ 1989128 w 3472060" name="connsiteX23"/>
              <a:gd fmla="*/ 418995 h 825932" name="connsiteY23"/>
              <a:gd fmla="*/ 2102476 w 3472060" name="connsiteX24"/>
              <a:gd fmla="*/ 393438 h 825932" name="connsiteY24"/>
              <a:gd fmla="*/ 2215549 w 3472060" name="connsiteX25"/>
              <a:gd fmla="*/ 366291 h 825932" name="connsiteY25"/>
              <a:gd fmla="*/ 2330490 w 3472060" name="connsiteX26"/>
              <a:gd fmla="*/ 337455 h 825932" name="connsiteY26"/>
              <a:gd fmla="*/ 2443333 w 3472060" name="connsiteX27"/>
              <a:gd fmla="*/ 308983 h 825932" name="connsiteY27"/>
              <a:gd fmla="*/ 2558014 w 3472060" name="connsiteX28"/>
              <a:gd fmla="*/ 278646 h 825932" name="connsiteY28"/>
              <a:gd fmla="*/ 2673621 w 3472060" name="connsiteX29"/>
              <a:gd fmla="*/ 247421 h 825932" name="connsiteY29"/>
              <a:gd fmla="*/ 2787008 w 3472060" name="connsiteX30"/>
              <a:gd fmla="*/ 215853 h 825932" name="connsiteY30"/>
              <a:gd fmla="*/ 2901442 w 3472060" name="connsiteX31"/>
              <a:gd fmla="*/ 182011 h 825932" name="connsiteY31"/>
              <a:gd fmla="*/ 3015722 w 3472060" name="connsiteX32"/>
              <a:gd fmla="*/ 147286 h 825932" name="connsiteY32"/>
              <a:gd fmla="*/ 3130018 w 3472060" name="connsiteX33"/>
              <a:gd fmla="*/ 112649 h 825932" name="connsiteY33"/>
              <a:gd fmla="*/ 3243551 w 3472060" name="connsiteX34"/>
              <a:gd fmla="*/ 75688 h 825932" name="connsiteY34"/>
              <a:gd fmla="*/ 3356992 w 3472060" name="connsiteX35"/>
              <a:gd fmla="*/ 38197 h 825932" name="connsiteY35"/>
              <a:gd fmla="*/ 3470310 w 3472060" name="connsiteX36"/>
              <a:gd fmla="*/ 0 h 825932" name="connsiteY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b="b" l="l" r="r" t="t"/>
            <a:pathLst>
              <a:path h="825932" w="3472060">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2">
              <a:alpha val="20000"/>
            </a:schemeClr>
          </a:solidFill>
          <a:ln>
            <a:noFill/>
          </a:ln>
        </p:spPr>
        <p:txBody>
          <a:bodyPr anchor="ctr" rtlCol="0"/>
          <a:lstStyle/>
          <a:p>
            <a:pPr algn="ctr"/>
            <a:endParaRPr lang="en-US">
              <a:solidFill>
                <a:schemeClr val="tx1"/>
              </a:solidFill>
            </a:endParaRPr>
          </a:p>
        </p:txBody>
      </p:sp>
      <p:sp useBgFill="1">
        <p:nvSpPr>
          <p:cNvPr id="27" name="Freeform 5">
            <a:extLst>
              <a:ext uri="{FF2B5EF4-FFF2-40B4-BE49-F238E27FC236}">
                <a16:creationId xmlns:a16="http://schemas.microsoft.com/office/drawing/2014/main" id="{423EDA5B-B414-4C7C-8CBA-3D9D79973ED0}"/>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bwMode="gray">
          <a:xfrm>
            <a:off x="1" y="4055532"/>
            <a:ext cx="12191695" cy="2802467"/>
          </a:xfrm>
          <a:custGeom>
            <a:avLst/>
            <a:gdLst/>
            <a:ahLst/>
            <a:cxnLst/>
            <a:rect b="b" l="l" r="r" t="t"/>
            <a:pathLst>
              <a:path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txBody>
          <a:bodyPr/>
          <a:lstStyle/>
          <a:p>
            <a:endParaRPr lang="en-CA"/>
          </a:p>
        </p:txBody>
      </p:sp>
      <p:sp>
        <p:nvSpPr>
          <p:cNvPr id="2" name="TextBox 1">
            <a:extLst>
              <a:ext uri="{FF2B5EF4-FFF2-40B4-BE49-F238E27FC236}">
                <a16:creationId xmlns:a16="http://schemas.microsoft.com/office/drawing/2014/main" id="{B13BB50F-B9B6-E828-40F1-18BAD72D0B76}"/>
              </a:ext>
            </a:extLst>
          </p:cNvPr>
          <p:cNvSpPr txBox="1"/>
          <p:nvPr/>
        </p:nvSpPr>
        <p:spPr>
          <a:xfrm>
            <a:off x="636916" y="4854346"/>
            <a:ext cx="9149350" cy="868026"/>
          </a:xfrm>
          <a:prstGeom prst="rect">
            <a:avLst/>
          </a:prstGeom>
        </p:spPr>
        <p:txBody>
          <a:bodyPr anchor="b" anchorCtr="0" bIns="45720" compatLnSpc="1" forceAA="0" fromWordArt="0" horzOverflow="overflow" lIns="91440" numCol="1" rIns="91440" rot="0" rtlCol="0" spcCol="0" spcFirstLastPara="0" tIns="45720" vert="horz" vertOverflow="overflow">
            <a:prstTxWarp prst="textNoShape">
              <a:avLst/>
            </a:prstTxWarp>
            <a:normAutofit/>
          </a:bodyPr>
          <a:lstStyle/>
          <a:p>
            <a:pPr>
              <a:lnSpc>
                <a:spcPct val="90000"/>
              </a:lnSpc>
              <a:spcBef>
                <a:spcPct val="0"/>
              </a:spcBef>
              <a:spcAft>
                <a:spcPts val="600"/>
              </a:spcAft>
            </a:pPr>
            <a:r>
              <a:rPr lang="en-US" sz="2300">
                <a:ln cmpd="sng" w="3175">
                  <a:noFill/>
                </a:ln>
                <a:solidFill>
                  <a:schemeClr val="tx2"/>
                </a:solidFill>
                <a:latin typeface="+mj-lt"/>
                <a:ea typeface="+mj-ea"/>
                <a:cs typeface="+mj-cs"/>
              </a:rPr>
              <a:t>COSC 4P02</a:t>
            </a:r>
          </a:p>
          <a:p>
            <a:pPr>
              <a:lnSpc>
                <a:spcPct val="90000"/>
              </a:lnSpc>
              <a:spcBef>
                <a:spcPct val="0"/>
              </a:spcBef>
              <a:spcAft>
                <a:spcPts val="600"/>
              </a:spcAft>
            </a:pPr>
            <a:r>
              <a:rPr lang="en-US" sz="2300">
                <a:ln cmpd="sng" w="3175">
                  <a:noFill/>
                </a:ln>
                <a:solidFill>
                  <a:schemeClr val="tx2"/>
                </a:solidFill>
                <a:latin typeface="+mj-lt"/>
                <a:ea typeface="+mj-ea"/>
                <a:cs typeface="+mj-cs"/>
              </a:rPr>
              <a:t>Social Media Post Generator</a:t>
            </a:r>
          </a:p>
        </p:txBody>
      </p:sp>
      <p:pic>
        <p:nvPicPr>
          <p:cNvPr descr="A table with numbers and letters&#10;&#10;Description automatically generated" id="4" name="Picture 3">
            <a:extLst>
              <a:ext uri="{FF2B5EF4-FFF2-40B4-BE49-F238E27FC236}">
                <a16:creationId xmlns:a16="http://schemas.microsoft.com/office/drawing/2014/main" id="{0A8534F1-534A-56EF-87A2-D6ACE8A8BF19}"/>
              </a:ext>
            </a:extLst>
          </p:cNvPr>
          <p:cNvPicPr>
            <a:picLocks noChangeAspect="1"/>
          </p:cNvPicPr>
          <p:nvPr/>
        </p:nvPicPr>
        <p:blipFill>
          <a:blip r:embed="rId7"/>
          <a:stretch>
            <a:fillRect/>
          </a:stretch>
        </p:blipFill>
        <p:spPr>
          <a:xfrm>
            <a:off x="635458" y="820651"/>
            <a:ext cx="9150807" cy="3111274"/>
          </a:xfrm>
          <a:prstGeom prst="rect">
            <a:avLst/>
          </a:prstGeom>
          <a:effectLst/>
        </p:spPr>
      </p:pic>
    </p:spTree>
    <p:extLst>
      <p:ext uri="{BB962C8B-B14F-4D97-AF65-F5344CB8AC3E}">
        <p14:creationId xmlns:p14="http://schemas.microsoft.com/office/powerpoint/2010/main" val="32317916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EA650-4A3A-69A7-4C50-CBE5F9F794BF}"/>
              </a:ext>
            </a:extLst>
          </p:cNvPr>
          <p:cNvSpPr>
            <a:spLocks noGrp="1"/>
          </p:cNvSpPr>
          <p:nvPr>
            <p:ph type="title"/>
          </p:nvPr>
        </p:nvSpPr>
        <p:spPr>
          <a:xfrm>
            <a:off x="646111" y="452718"/>
            <a:ext cx="9404723" cy="1400530"/>
          </a:xfrm>
        </p:spPr>
        <p:txBody>
          <a:bodyPr>
            <a:normAutofit/>
          </a:bodyPr>
          <a:lstStyle/>
          <a:p>
            <a:r>
              <a:rPr lang="en-US"/>
              <a:t>Sprint 3's Issues and Development</a:t>
            </a:r>
          </a:p>
        </p:txBody>
      </p:sp>
      <p:graphicFrame>
        <p:nvGraphicFramePr>
          <p:cNvPr id="5" name="Content Placeholder 2">
            <a:extLst>
              <a:ext uri="{FF2B5EF4-FFF2-40B4-BE49-F238E27FC236}">
                <a16:creationId xmlns:a16="http://schemas.microsoft.com/office/drawing/2014/main" id="{6F2ECE51-871A-33E1-FD22-2CE1ECB010B3}"/>
              </a:ext>
            </a:extLst>
          </p:cNvPr>
          <p:cNvGraphicFramePr>
            <a:graphicFrameLocks noGrp="1"/>
          </p:cNvGraphicFramePr>
          <p:nvPr>
            <p:ph idx="1"/>
            <p:extLst>
              <p:ext uri="{D42A27DB-BD31-4B8C-83A1-F6EECF244321}">
                <p14:modId xmlns:p14="http://schemas.microsoft.com/office/powerpoint/2010/main" val="2598626202"/>
              </p:ext>
            </p:extLst>
          </p:nvPr>
        </p:nvGraphicFramePr>
        <p:xfrm>
          <a:off x="646112" y="2140085"/>
          <a:ext cx="8303336" cy="327822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Issue_exe">
            <a:hlinkClick r:id="" action="ppaction://media"/>
            <a:extLst>
              <a:ext uri="{FF2B5EF4-FFF2-40B4-BE49-F238E27FC236}">
                <a16:creationId xmlns:a16="http://schemas.microsoft.com/office/drawing/2014/main" id="{746D19D1-2CDF-92BC-9EE7-8E40CAD38C86}"/>
              </a:ext>
            </a:extLst>
          </p:cNvPr>
          <p:cNvPicPr>
            <a:picLocks noChangeAspect="1"/>
          </p:cNvPicPr>
          <p:nvPr>
            <a:videoFile r:link="rId2"/>
            <p:extLst>
              <p:ext uri="{DAA4B4D4-6D71-4841-9C94-3DE7FCFB9230}">
                <p14:media xmlns:p14="http://schemas.microsoft.com/office/powerpoint/2010/main" r:embed="rId1"/>
              </p:ext>
            </p:extLst>
          </p:nvPr>
        </p:nvPicPr>
        <p:blipFill>
          <a:blip r:embed="rId10"/>
          <a:stretch>
            <a:fillRect/>
          </a:stretch>
        </p:blipFill>
        <p:spPr>
          <a:xfrm>
            <a:off x="9432323" y="1443768"/>
            <a:ext cx="2314833" cy="4670854"/>
          </a:xfrm>
          <a:prstGeom prst="rect">
            <a:avLst/>
          </a:prstGeom>
        </p:spPr>
      </p:pic>
    </p:spTree>
    <p:extLst>
      <p:ext uri="{BB962C8B-B14F-4D97-AF65-F5344CB8AC3E}">
        <p14:creationId xmlns:p14="http://schemas.microsoft.com/office/powerpoint/2010/main" val="2486125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9022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13C9C0A-47AD-49A5-838A-A43281BDC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Freeform 7">
            <a:extLst>
              <a:ext uri="{FF2B5EF4-FFF2-40B4-BE49-F238E27FC236}">
                <a16:creationId xmlns:a16="http://schemas.microsoft.com/office/drawing/2014/main" id="{79507746-2C84-4EB6-B021-47E5289106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A5198C50-E7D7-7DB6-1F8C-2D44A4E1E3B0}"/>
              </a:ext>
            </a:extLst>
          </p:cNvPr>
          <p:cNvSpPr>
            <a:spLocks noGrp="1"/>
          </p:cNvSpPr>
          <p:nvPr>
            <p:ph type="title"/>
          </p:nvPr>
        </p:nvSpPr>
        <p:spPr>
          <a:xfrm>
            <a:off x="648930" y="629267"/>
            <a:ext cx="9252154" cy="1016654"/>
          </a:xfrm>
        </p:spPr>
        <p:txBody>
          <a:bodyPr>
            <a:normAutofit/>
          </a:bodyPr>
          <a:lstStyle/>
          <a:p>
            <a:r>
              <a:rPr lang="en-US">
                <a:solidFill>
                  <a:srgbClr val="EBEBEB"/>
                </a:solidFill>
              </a:rPr>
              <a:t>Sprint 4</a:t>
            </a:r>
          </a:p>
        </p:txBody>
      </p:sp>
      <p:sp>
        <p:nvSpPr>
          <p:cNvPr id="14" name="Rectangle 13">
            <a:extLst>
              <a:ext uri="{FF2B5EF4-FFF2-40B4-BE49-F238E27FC236}">
                <a16:creationId xmlns:a16="http://schemas.microsoft.com/office/drawing/2014/main" id="{7B0D28F5-B926-4D9B-9413-91E73A4C62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6" name="Freeform: Shape 15">
            <a:extLst>
              <a:ext uri="{FF2B5EF4-FFF2-40B4-BE49-F238E27FC236}">
                <a16:creationId xmlns:a16="http://schemas.microsoft.com/office/drawing/2014/main" id="{2B3D24C5-CE61-47C8-A0D0-C767528D1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txBody>
          <a:bodyPr/>
          <a:lstStyle/>
          <a:p>
            <a:endParaRPr lang="en-CA"/>
          </a:p>
        </p:txBody>
      </p:sp>
      <p:graphicFrame>
        <p:nvGraphicFramePr>
          <p:cNvPr id="5" name="Content Placeholder 2">
            <a:extLst>
              <a:ext uri="{FF2B5EF4-FFF2-40B4-BE49-F238E27FC236}">
                <a16:creationId xmlns:a16="http://schemas.microsoft.com/office/drawing/2014/main" id="{9E0732F9-A72C-AB86-4577-0431F3160EB2}"/>
              </a:ext>
            </a:extLst>
          </p:cNvPr>
          <p:cNvGraphicFramePr>
            <a:graphicFrameLocks noGrp="1"/>
          </p:cNvGraphicFramePr>
          <p:nvPr>
            <p:ph idx="1"/>
            <p:extLst>
              <p:ext uri="{D42A27DB-BD31-4B8C-83A1-F6EECF244321}">
                <p14:modId xmlns:p14="http://schemas.microsoft.com/office/powerpoint/2010/main" val="361745399"/>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27874483"/>
      </p:ext>
    </p:extLst>
  </p:cSld>
  <p:clrMapOvr>
    <a:overrideClrMapping bg1="lt1" tx1="dk1" bg2="lt2" tx2="dk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B5A58-C44C-FDF0-579D-D4BD796752F4}"/>
              </a:ext>
            </a:extLst>
          </p:cNvPr>
          <p:cNvSpPr>
            <a:spLocks noGrp="1"/>
          </p:cNvSpPr>
          <p:nvPr>
            <p:ph type="title"/>
          </p:nvPr>
        </p:nvSpPr>
        <p:spPr>
          <a:xfrm>
            <a:off x="646111" y="452718"/>
            <a:ext cx="9404723" cy="1400530"/>
          </a:xfrm>
        </p:spPr>
        <p:txBody>
          <a:bodyPr>
            <a:normAutofit/>
          </a:bodyPr>
          <a:lstStyle/>
          <a:p>
            <a:r>
              <a:rPr lang="en-US"/>
              <a:t>Sprint 4's Issues and Development</a:t>
            </a:r>
          </a:p>
        </p:txBody>
      </p:sp>
      <p:graphicFrame>
        <p:nvGraphicFramePr>
          <p:cNvPr id="5" name="Content Placeholder 2">
            <a:extLst>
              <a:ext uri="{FF2B5EF4-FFF2-40B4-BE49-F238E27FC236}">
                <a16:creationId xmlns:a16="http://schemas.microsoft.com/office/drawing/2014/main" id="{04C980A6-8FAA-FDB9-6F34-DB24E5F513AD}"/>
              </a:ext>
            </a:extLst>
          </p:cNvPr>
          <p:cNvGraphicFramePr>
            <a:graphicFrameLocks noGrp="1"/>
          </p:cNvGraphicFramePr>
          <p:nvPr>
            <p:ph idx="1"/>
            <p:extLst>
              <p:ext uri="{D42A27DB-BD31-4B8C-83A1-F6EECF244321}">
                <p14:modId xmlns:p14="http://schemas.microsoft.com/office/powerpoint/2010/main" val="252246717"/>
              </p:ext>
            </p:extLst>
          </p:nvPr>
        </p:nvGraphicFramePr>
        <p:xfrm>
          <a:off x="646111" y="2237362"/>
          <a:ext cx="9404352" cy="40467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82034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D8B9538A-2A89-47DD-996C-7D2BE2AB6C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0708BD-1FB5-D012-CE40-07CA36D5493A}"/>
              </a:ext>
            </a:extLst>
          </p:cNvPr>
          <p:cNvSpPr>
            <a:spLocks noGrp="1"/>
          </p:cNvSpPr>
          <p:nvPr>
            <p:ph type="title"/>
          </p:nvPr>
        </p:nvSpPr>
        <p:spPr>
          <a:xfrm>
            <a:off x="643855" y="1447800"/>
            <a:ext cx="3108626" cy="4572000"/>
          </a:xfrm>
        </p:spPr>
        <p:txBody>
          <a:bodyPr anchor="ctr">
            <a:normAutofit/>
          </a:bodyPr>
          <a:lstStyle/>
          <a:p>
            <a:r>
              <a:rPr lang="en-US" sz="3600">
                <a:solidFill>
                  <a:srgbClr val="EBEBEB"/>
                </a:solidFill>
              </a:rPr>
              <a:t>Why a Reddit Video Generator?</a:t>
            </a:r>
          </a:p>
        </p:txBody>
      </p:sp>
      <p:sp>
        <p:nvSpPr>
          <p:cNvPr id="14" name="Freeform: Shape 13">
            <a:extLst>
              <a:ext uri="{FF2B5EF4-FFF2-40B4-BE49-F238E27FC236}">
                <a16:creationId xmlns:a16="http://schemas.microsoft.com/office/drawing/2014/main" id="{E625979B-5325-4898-8EF9-5C174B1921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61310" y="0"/>
            <a:ext cx="8030690" cy="6858000"/>
          </a:xfrm>
          <a:custGeom>
            <a:avLst/>
            <a:gdLst>
              <a:gd name="connsiteX0" fmla="*/ 1176 w 8030690"/>
              <a:gd name="connsiteY0" fmla="*/ 0 h 6858000"/>
              <a:gd name="connsiteX1" fmla="*/ 1344715 w 8030690"/>
              <a:gd name="connsiteY1" fmla="*/ 0 h 6858000"/>
              <a:gd name="connsiteX2" fmla="*/ 1344715 w 8030690"/>
              <a:gd name="connsiteY2" fmla="*/ 0 h 6858000"/>
              <a:gd name="connsiteX3" fmla="*/ 8030690 w 8030690"/>
              <a:gd name="connsiteY3" fmla="*/ 0 h 6858000"/>
              <a:gd name="connsiteX4" fmla="*/ 8030690 w 8030690"/>
              <a:gd name="connsiteY4" fmla="*/ 6858000 h 6858000"/>
              <a:gd name="connsiteX5" fmla="*/ 477746 w 8030690"/>
              <a:gd name="connsiteY5" fmla="*/ 6858000 h 6858000"/>
              <a:gd name="connsiteX6" fmla="*/ 477746 w 8030690"/>
              <a:gd name="connsiteY6" fmla="*/ 6858000 h 6858000"/>
              <a:gd name="connsiteX7" fmla="*/ 0 w 8030690"/>
              <a:gd name="connsiteY7" fmla="*/ 6858000 h 6858000"/>
              <a:gd name="connsiteX8" fmla="*/ 5883 w 8030690"/>
              <a:gd name="connsiteY8" fmla="*/ 6817538 h 6858000"/>
              <a:gd name="connsiteX9" fmla="*/ 23196 w 8030690"/>
              <a:gd name="connsiteY9" fmla="*/ 6698894 h 6858000"/>
              <a:gd name="connsiteX10" fmla="*/ 35298 w 8030690"/>
              <a:gd name="connsiteY10" fmla="*/ 6612483 h 6858000"/>
              <a:gd name="connsiteX11" fmla="*/ 48073 w 8030690"/>
              <a:gd name="connsiteY11" fmla="*/ 6509613 h 6858000"/>
              <a:gd name="connsiteX12" fmla="*/ 63369 w 8030690"/>
              <a:gd name="connsiteY12" fmla="*/ 6387541 h 6858000"/>
              <a:gd name="connsiteX13" fmla="*/ 79506 w 8030690"/>
              <a:gd name="connsiteY13" fmla="*/ 6252438 h 6858000"/>
              <a:gd name="connsiteX14" fmla="*/ 96483 w 8030690"/>
              <a:gd name="connsiteY14" fmla="*/ 6100191 h 6858000"/>
              <a:gd name="connsiteX15" fmla="*/ 114468 w 8030690"/>
              <a:gd name="connsiteY15" fmla="*/ 5934227 h 6858000"/>
              <a:gd name="connsiteX16" fmla="*/ 132454 w 8030690"/>
              <a:gd name="connsiteY16" fmla="*/ 5753862 h 6858000"/>
              <a:gd name="connsiteX17" fmla="*/ 150775 w 8030690"/>
              <a:gd name="connsiteY17" fmla="*/ 5561838 h 6858000"/>
              <a:gd name="connsiteX18" fmla="*/ 167752 w 8030690"/>
              <a:gd name="connsiteY18" fmla="*/ 5354726 h 6858000"/>
              <a:gd name="connsiteX19" fmla="*/ 184057 w 8030690"/>
              <a:gd name="connsiteY19" fmla="*/ 5138013 h 6858000"/>
              <a:gd name="connsiteX20" fmla="*/ 198849 w 8030690"/>
              <a:gd name="connsiteY20" fmla="*/ 4908956 h 6858000"/>
              <a:gd name="connsiteX21" fmla="*/ 212968 w 8030690"/>
              <a:gd name="connsiteY21" fmla="*/ 4670298 h 6858000"/>
              <a:gd name="connsiteX22" fmla="*/ 226248 w 8030690"/>
              <a:gd name="connsiteY22" fmla="*/ 4421352 h 6858000"/>
              <a:gd name="connsiteX23" fmla="*/ 230954 w 8030690"/>
              <a:gd name="connsiteY23" fmla="*/ 4293793 h 6858000"/>
              <a:gd name="connsiteX24" fmla="*/ 236165 w 8030690"/>
              <a:gd name="connsiteY24" fmla="*/ 4163491 h 6858000"/>
              <a:gd name="connsiteX25" fmla="*/ 241039 w 8030690"/>
              <a:gd name="connsiteY25" fmla="*/ 4031132 h 6858000"/>
              <a:gd name="connsiteX26" fmla="*/ 244233 w 8030690"/>
              <a:gd name="connsiteY26" fmla="*/ 3898087 h 6858000"/>
              <a:gd name="connsiteX27" fmla="*/ 247091 w 8030690"/>
              <a:gd name="connsiteY27" fmla="*/ 3762298 h 6858000"/>
              <a:gd name="connsiteX28" fmla="*/ 250116 w 8030690"/>
              <a:gd name="connsiteY28" fmla="*/ 3625138 h 6858000"/>
              <a:gd name="connsiteX29" fmla="*/ 252133 w 8030690"/>
              <a:gd name="connsiteY29" fmla="*/ 3485235 h 6858000"/>
              <a:gd name="connsiteX30" fmla="*/ 252133 w 8030690"/>
              <a:gd name="connsiteY30" fmla="*/ 3343960 h 6858000"/>
              <a:gd name="connsiteX31" fmla="*/ 253142 w 8030690"/>
              <a:gd name="connsiteY31" fmla="*/ 3201314 h 6858000"/>
              <a:gd name="connsiteX32" fmla="*/ 252133 w 8030690"/>
              <a:gd name="connsiteY32" fmla="*/ 3057296 h 6858000"/>
              <a:gd name="connsiteX33" fmla="*/ 250116 w 8030690"/>
              <a:gd name="connsiteY33" fmla="*/ 2911221 h 6858000"/>
              <a:gd name="connsiteX34" fmla="*/ 248267 w 8030690"/>
              <a:gd name="connsiteY34" fmla="*/ 2765145 h 6858000"/>
              <a:gd name="connsiteX35" fmla="*/ 244233 w 8030690"/>
              <a:gd name="connsiteY35" fmla="*/ 2617013 h 6858000"/>
              <a:gd name="connsiteX36" fmla="*/ 240031 w 8030690"/>
              <a:gd name="connsiteY36" fmla="*/ 2467508 h 6858000"/>
              <a:gd name="connsiteX37" fmla="*/ 235156 w 8030690"/>
              <a:gd name="connsiteY37" fmla="*/ 2318004 h 6858000"/>
              <a:gd name="connsiteX38" fmla="*/ 228265 w 8030690"/>
              <a:gd name="connsiteY38" fmla="*/ 2167128 h 6858000"/>
              <a:gd name="connsiteX39" fmla="*/ 220028 w 8030690"/>
              <a:gd name="connsiteY39" fmla="*/ 2014880 h 6858000"/>
              <a:gd name="connsiteX40" fmla="*/ 212128 w 8030690"/>
              <a:gd name="connsiteY40" fmla="*/ 1861947 h 6858000"/>
              <a:gd name="connsiteX41" fmla="*/ 202043 w 8030690"/>
              <a:gd name="connsiteY41" fmla="*/ 1709013 h 6858000"/>
              <a:gd name="connsiteX42" fmla="*/ 189940 w 8030690"/>
              <a:gd name="connsiteY42" fmla="*/ 1554023 h 6858000"/>
              <a:gd name="connsiteX43" fmla="*/ 177838 w 8030690"/>
              <a:gd name="connsiteY43" fmla="*/ 1401089 h 6858000"/>
              <a:gd name="connsiteX44" fmla="*/ 163886 w 8030690"/>
              <a:gd name="connsiteY44" fmla="*/ 1245413 h 6858000"/>
              <a:gd name="connsiteX45" fmla="*/ 148590 w 8030690"/>
              <a:gd name="connsiteY45" fmla="*/ 1089050 h 6858000"/>
              <a:gd name="connsiteX46" fmla="*/ 132454 w 8030690"/>
              <a:gd name="connsiteY46" fmla="*/ 934745 h 6858000"/>
              <a:gd name="connsiteX47" fmla="*/ 113628 w 8030690"/>
              <a:gd name="connsiteY47" fmla="*/ 778383 h 6858000"/>
              <a:gd name="connsiteX48" fmla="*/ 93457 w 8030690"/>
              <a:gd name="connsiteY48" fmla="*/ 622706 h 6858000"/>
              <a:gd name="connsiteX49" fmla="*/ 73454 w 8030690"/>
              <a:gd name="connsiteY49" fmla="*/ 466344 h 6858000"/>
              <a:gd name="connsiteX50" fmla="*/ 50090 w 8030690"/>
              <a:gd name="connsiteY50" fmla="*/ 310667 h 6858000"/>
              <a:gd name="connsiteX51" fmla="*/ 26222 w 8030690"/>
              <a:gd name="connsiteY51" fmla="*/ 155676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8030690" h="6858000">
                <a:moveTo>
                  <a:pt x="1176" y="0"/>
                </a:moveTo>
                <a:lnTo>
                  <a:pt x="1344715" y="0"/>
                </a:lnTo>
                <a:lnTo>
                  <a:pt x="1344715" y="0"/>
                </a:lnTo>
                <a:lnTo>
                  <a:pt x="8030690" y="0"/>
                </a:lnTo>
                <a:lnTo>
                  <a:pt x="8030690" y="6858000"/>
                </a:lnTo>
                <a:lnTo>
                  <a:pt x="477746" y="6858000"/>
                </a:lnTo>
                <a:lnTo>
                  <a:pt x="477746" y="6858000"/>
                </a:lnTo>
                <a:lnTo>
                  <a:pt x="0" y="6858000"/>
                </a:lnTo>
                <a:lnTo>
                  <a:pt x="5883" y="6817538"/>
                </a:lnTo>
                <a:lnTo>
                  <a:pt x="23196" y="6698894"/>
                </a:lnTo>
                <a:lnTo>
                  <a:pt x="35298" y="6612483"/>
                </a:lnTo>
                <a:lnTo>
                  <a:pt x="48073" y="6509613"/>
                </a:lnTo>
                <a:lnTo>
                  <a:pt x="63369" y="6387541"/>
                </a:lnTo>
                <a:lnTo>
                  <a:pt x="79506" y="6252438"/>
                </a:lnTo>
                <a:lnTo>
                  <a:pt x="96483" y="6100191"/>
                </a:lnTo>
                <a:lnTo>
                  <a:pt x="114468" y="5934227"/>
                </a:lnTo>
                <a:lnTo>
                  <a:pt x="132454" y="5753862"/>
                </a:lnTo>
                <a:lnTo>
                  <a:pt x="150775" y="5561838"/>
                </a:lnTo>
                <a:lnTo>
                  <a:pt x="167752" y="5354726"/>
                </a:lnTo>
                <a:lnTo>
                  <a:pt x="184057" y="5138013"/>
                </a:lnTo>
                <a:lnTo>
                  <a:pt x="198849" y="4908956"/>
                </a:lnTo>
                <a:lnTo>
                  <a:pt x="212968" y="4670298"/>
                </a:lnTo>
                <a:lnTo>
                  <a:pt x="226248" y="4421352"/>
                </a:lnTo>
                <a:lnTo>
                  <a:pt x="230954" y="4293793"/>
                </a:lnTo>
                <a:lnTo>
                  <a:pt x="236165" y="4163491"/>
                </a:lnTo>
                <a:lnTo>
                  <a:pt x="241039" y="4031132"/>
                </a:lnTo>
                <a:lnTo>
                  <a:pt x="244233" y="3898087"/>
                </a:lnTo>
                <a:lnTo>
                  <a:pt x="247091" y="3762298"/>
                </a:lnTo>
                <a:lnTo>
                  <a:pt x="250116" y="3625138"/>
                </a:lnTo>
                <a:lnTo>
                  <a:pt x="252133" y="3485235"/>
                </a:lnTo>
                <a:lnTo>
                  <a:pt x="252133" y="3343960"/>
                </a:lnTo>
                <a:lnTo>
                  <a:pt x="253142" y="3201314"/>
                </a:lnTo>
                <a:lnTo>
                  <a:pt x="252133" y="3057296"/>
                </a:lnTo>
                <a:lnTo>
                  <a:pt x="250116" y="2911221"/>
                </a:lnTo>
                <a:lnTo>
                  <a:pt x="248267" y="2765145"/>
                </a:lnTo>
                <a:lnTo>
                  <a:pt x="244233" y="2617013"/>
                </a:lnTo>
                <a:lnTo>
                  <a:pt x="240031" y="2467508"/>
                </a:lnTo>
                <a:lnTo>
                  <a:pt x="235156" y="2318004"/>
                </a:lnTo>
                <a:lnTo>
                  <a:pt x="228265" y="2167128"/>
                </a:lnTo>
                <a:lnTo>
                  <a:pt x="220028" y="2014880"/>
                </a:lnTo>
                <a:lnTo>
                  <a:pt x="212128" y="1861947"/>
                </a:lnTo>
                <a:lnTo>
                  <a:pt x="202043" y="1709013"/>
                </a:lnTo>
                <a:lnTo>
                  <a:pt x="189940" y="1554023"/>
                </a:lnTo>
                <a:lnTo>
                  <a:pt x="177838" y="1401089"/>
                </a:lnTo>
                <a:lnTo>
                  <a:pt x="163886" y="1245413"/>
                </a:lnTo>
                <a:lnTo>
                  <a:pt x="148590" y="1089050"/>
                </a:lnTo>
                <a:lnTo>
                  <a:pt x="132454" y="934745"/>
                </a:lnTo>
                <a:lnTo>
                  <a:pt x="113628" y="778383"/>
                </a:lnTo>
                <a:lnTo>
                  <a:pt x="93457" y="622706"/>
                </a:lnTo>
                <a:lnTo>
                  <a:pt x="73454" y="466344"/>
                </a:lnTo>
                <a:lnTo>
                  <a:pt x="50090" y="310667"/>
                </a:lnTo>
                <a:lnTo>
                  <a:pt x="26222" y="15567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11">
            <a:extLst>
              <a:ext uri="{FF2B5EF4-FFF2-40B4-BE49-F238E27FC236}">
                <a16:creationId xmlns:a16="http://schemas.microsoft.com/office/drawing/2014/main" id="{34B22E2B-30D5-47A4-97C5-091EA1ABC7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948110" y="-1"/>
            <a:ext cx="559472" cy="3709642"/>
          </a:xfrm>
          <a:custGeom>
            <a:avLst/>
            <a:gdLst>
              <a:gd name="connsiteX0" fmla="*/ 0 w 559472"/>
              <a:gd name="connsiteY0" fmla="*/ 0 h 3709642"/>
              <a:gd name="connsiteX1" fmla="*/ 473952 w 559472"/>
              <a:gd name="connsiteY1" fmla="*/ 0 h 3709642"/>
              <a:gd name="connsiteX2" fmla="*/ 485840 w 559472"/>
              <a:gd name="connsiteY2" fmla="*/ 161194 h 3709642"/>
              <a:gd name="connsiteX3" fmla="*/ 523949 w 559472"/>
              <a:gd name="connsiteY3" fmla="*/ 3672197 h 3709642"/>
              <a:gd name="connsiteX4" fmla="*/ 454748 w 559472"/>
              <a:gd name="connsiteY4" fmla="*/ 3709642 h 3709642"/>
              <a:gd name="connsiteX5" fmla="*/ 448224 w 559472"/>
              <a:gd name="connsiteY5" fmla="*/ 3510471 h 3709642"/>
              <a:gd name="connsiteX6" fmla="*/ 443564 w 559472"/>
              <a:gd name="connsiteY6" fmla="*/ 3408563 h 3709642"/>
              <a:gd name="connsiteX7" fmla="*/ 438902 w 559472"/>
              <a:gd name="connsiteY7" fmla="*/ 3304407 h 3709642"/>
              <a:gd name="connsiteX8" fmla="*/ 433941 w 559472"/>
              <a:gd name="connsiteY8" fmla="*/ 3198777 h 3709642"/>
              <a:gd name="connsiteX9" fmla="*/ 427584 w 559472"/>
              <a:gd name="connsiteY9" fmla="*/ 3092510 h 3709642"/>
              <a:gd name="connsiteX10" fmla="*/ 420988 w 559472"/>
              <a:gd name="connsiteY10" fmla="*/ 2984390 h 3709642"/>
              <a:gd name="connsiteX11" fmla="*/ 414330 w 559472"/>
              <a:gd name="connsiteY11" fmla="*/ 2874401 h 3709642"/>
              <a:gd name="connsiteX12" fmla="*/ 406840 w 559472"/>
              <a:gd name="connsiteY12" fmla="*/ 2762980 h 3709642"/>
              <a:gd name="connsiteX13" fmla="*/ 397745 w 559472"/>
              <a:gd name="connsiteY13" fmla="*/ 2650566 h 3709642"/>
              <a:gd name="connsiteX14" fmla="*/ 389154 w 559472"/>
              <a:gd name="connsiteY14" fmla="*/ 2536612 h 3709642"/>
              <a:gd name="connsiteX15" fmla="*/ 379225 w 559472"/>
              <a:gd name="connsiteY15" fmla="*/ 2421642 h 3709642"/>
              <a:gd name="connsiteX16" fmla="*/ 368316 w 559472"/>
              <a:gd name="connsiteY16" fmla="*/ 2305627 h 3709642"/>
              <a:gd name="connsiteX17" fmla="*/ 357466 w 559472"/>
              <a:gd name="connsiteY17" fmla="*/ 2189233 h 3709642"/>
              <a:gd name="connsiteX18" fmla="*/ 344982 w 559472"/>
              <a:gd name="connsiteY18" fmla="*/ 2071473 h 3709642"/>
              <a:gd name="connsiteX19" fmla="*/ 332466 w 559472"/>
              <a:gd name="connsiteY19" fmla="*/ 1952216 h 3709642"/>
              <a:gd name="connsiteX20" fmla="*/ 319121 w 559472"/>
              <a:gd name="connsiteY20" fmla="*/ 1833776 h 3709642"/>
              <a:gd name="connsiteX21" fmla="*/ 304408 w 559472"/>
              <a:gd name="connsiteY21" fmla="*/ 1713948 h 3709642"/>
              <a:gd name="connsiteX22" fmla="*/ 288685 w 559472"/>
              <a:gd name="connsiteY22" fmla="*/ 1592703 h 3709642"/>
              <a:gd name="connsiteX23" fmla="*/ 273050 w 559472"/>
              <a:gd name="connsiteY23" fmla="*/ 1471451 h 3709642"/>
              <a:gd name="connsiteX24" fmla="*/ 255813 w 559472"/>
              <a:gd name="connsiteY24" fmla="*/ 1350328 h 3709642"/>
              <a:gd name="connsiteX25" fmla="*/ 237060 w 559472"/>
              <a:gd name="connsiteY25" fmla="*/ 1227080 h 3709642"/>
              <a:gd name="connsiteX26" fmla="*/ 218488 w 559472"/>
              <a:gd name="connsiteY26" fmla="*/ 1106065 h 3709642"/>
              <a:gd name="connsiteX27" fmla="*/ 198221 w 559472"/>
              <a:gd name="connsiteY27" fmla="*/ 982940 h 3709642"/>
              <a:gd name="connsiteX28" fmla="*/ 177152 w 559472"/>
              <a:gd name="connsiteY28" fmla="*/ 858755 h 3709642"/>
              <a:gd name="connsiteX29" fmla="*/ 155551 w 559472"/>
              <a:gd name="connsiteY29" fmla="*/ 736861 h 3709642"/>
              <a:gd name="connsiteX30" fmla="*/ 131782 w 559472"/>
              <a:gd name="connsiteY30" fmla="*/ 613645 h 3709642"/>
              <a:gd name="connsiteX31" fmla="*/ 107123 w 559472"/>
              <a:gd name="connsiteY31" fmla="*/ 490500 h 3709642"/>
              <a:gd name="connsiteX32" fmla="*/ 82552 w 559472"/>
              <a:gd name="connsiteY32" fmla="*/ 367348 h 3709642"/>
              <a:gd name="connsiteX33" fmla="*/ 55608 w 559472"/>
              <a:gd name="connsiteY33" fmla="*/ 244762 h 3709642"/>
              <a:gd name="connsiteX34" fmla="*/ 28130 w 559472"/>
              <a:gd name="connsiteY34" fmla="*/ 122220 h 3709642"/>
              <a:gd name="connsiteX35" fmla="*/ 0 w 559472"/>
              <a:gd name="connsiteY35" fmla="*/ 0 h 370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59472" h="370964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bg1">
              <a:alpha val="20000"/>
            </a:schemeClr>
          </a:solidFill>
          <a:ln>
            <a:noFill/>
          </a:ln>
        </p:spPr>
        <p:txBody>
          <a:bodyPr rtlCol="0" anchor="ctr"/>
          <a:lstStyle/>
          <a:p>
            <a:pPr algn="ctr"/>
            <a:endParaRPr lang="en-US"/>
          </a:p>
        </p:txBody>
      </p:sp>
      <p:sp>
        <p:nvSpPr>
          <p:cNvPr id="18" name="Rectangle 17">
            <a:extLst>
              <a:ext uri="{FF2B5EF4-FFF2-40B4-BE49-F238E27FC236}">
                <a16:creationId xmlns:a16="http://schemas.microsoft.com/office/drawing/2014/main" id="{9B6DA3CD-A002-40ED-8194-B4E637BD76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graphicFrame>
        <p:nvGraphicFramePr>
          <p:cNvPr id="7" name="Content Placeholder 2">
            <a:extLst>
              <a:ext uri="{FF2B5EF4-FFF2-40B4-BE49-F238E27FC236}">
                <a16:creationId xmlns:a16="http://schemas.microsoft.com/office/drawing/2014/main" id="{F4D93989-DF52-7CE5-850B-187594F7C3F8}"/>
              </a:ext>
            </a:extLst>
          </p:cNvPr>
          <p:cNvGraphicFramePr>
            <a:graphicFrameLocks noGrp="1"/>
          </p:cNvGraphicFramePr>
          <p:nvPr>
            <p:ph idx="1"/>
            <p:extLst>
              <p:ext uri="{D42A27DB-BD31-4B8C-83A1-F6EECF244321}">
                <p14:modId xmlns:p14="http://schemas.microsoft.com/office/powerpoint/2010/main" val="2575671848"/>
              </p:ext>
            </p:extLst>
          </p:nvPr>
        </p:nvGraphicFramePr>
        <p:xfrm>
          <a:off x="5048250" y="1447800"/>
          <a:ext cx="6496050" cy="4572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3336545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 name="Rectangle 17">
            <a:extLst>
              <a:ext uri="{FF2B5EF4-FFF2-40B4-BE49-F238E27FC236}">
                <a16:creationId xmlns:a16="http://schemas.microsoft.com/office/drawing/2014/main" id="{0604E0B1-6762-4B99-A6A5-42ED8E20D6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9" name="Freeform 7">
            <a:extLst>
              <a:ext uri="{FF2B5EF4-FFF2-40B4-BE49-F238E27FC236}">
                <a16:creationId xmlns:a16="http://schemas.microsoft.com/office/drawing/2014/main" id="{6D86F5FF-DE1B-4BAB-A7BE-6F39F5DD98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8FE810BD-7878-B11D-F6ED-EA832E5EA007}"/>
              </a:ext>
            </a:extLst>
          </p:cNvPr>
          <p:cNvSpPr>
            <a:spLocks noGrp="1"/>
          </p:cNvSpPr>
          <p:nvPr>
            <p:ph type="title"/>
          </p:nvPr>
        </p:nvSpPr>
        <p:spPr>
          <a:xfrm>
            <a:off x="648930" y="629267"/>
            <a:ext cx="9252154" cy="1016654"/>
          </a:xfrm>
        </p:spPr>
        <p:txBody>
          <a:bodyPr>
            <a:normAutofit/>
          </a:bodyPr>
          <a:lstStyle/>
          <a:p>
            <a:r>
              <a:rPr lang="en-US">
                <a:solidFill>
                  <a:srgbClr val="EBEBEB"/>
                </a:solidFill>
              </a:rPr>
              <a:t>Sprint 1</a:t>
            </a:r>
          </a:p>
        </p:txBody>
      </p:sp>
      <p:sp>
        <p:nvSpPr>
          <p:cNvPr id="20" name="Rectangle 19">
            <a:extLst>
              <a:ext uri="{FF2B5EF4-FFF2-40B4-BE49-F238E27FC236}">
                <a16:creationId xmlns:a16="http://schemas.microsoft.com/office/drawing/2014/main" id="{736AD705-9544-45E1-B278-8D99F718B8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1" name="Freeform: Shape 20">
            <a:extLst>
              <a:ext uri="{FF2B5EF4-FFF2-40B4-BE49-F238E27FC236}">
                <a16:creationId xmlns:a16="http://schemas.microsoft.com/office/drawing/2014/main" id="{8DFFC5B7-4963-4902-8A90-EFF5766892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txBody>
          <a:bodyPr/>
          <a:lstStyle/>
          <a:p>
            <a:endParaRPr lang="en-CA"/>
          </a:p>
        </p:txBody>
      </p:sp>
      <p:graphicFrame>
        <p:nvGraphicFramePr>
          <p:cNvPr id="5" name="Content Placeholder 2">
            <a:extLst>
              <a:ext uri="{FF2B5EF4-FFF2-40B4-BE49-F238E27FC236}">
                <a16:creationId xmlns:a16="http://schemas.microsoft.com/office/drawing/2014/main" id="{70865427-61FA-FE1D-DD19-240E1BE706C5}"/>
              </a:ext>
            </a:extLst>
          </p:cNvPr>
          <p:cNvGraphicFramePr>
            <a:graphicFrameLocks noGrp="1"/>
          </p:cNvGraphicFramePr>
          <p:nvPr>
            <p:ph idx="1"/>
            <p:extLst>
              <p:ext uri="{D42A27DB-BD31-4B8C-83A1-F6EECF244321}">
                <p14:modId xmlns:p14="http://schemas.microsoft.com/office/powerpoint/2010/main" val="3457816205"/>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09890882"/>
      </p:ext>
    </p:extLst>
  </p:cSld>
  <p:clrMapOvr>
    <a:overrideClrMapping bg1="lt1" tx1="dk1" bg2="lt2" tx2="dk2" accent1="accent1" accent2="accent2" accent3="accent3" accent4="accent4" accent5="accent5" accent6="accent6" hlink="hlink" folHlink="folHlink"/>
  </p:clrMapOvr>
</p:sld>
</file>

<file path=ppt/slides/slide4.xml><?xml version="1.0" encoding="utf-8"?>
<p:sld xmlns:p="http://schemas.openxmlformats.org/presentationml/2006/main" xmlns:a="http://schemas.openxmlformats.org/drawingml/2006/main" xmlns:r="http://schemas.openxmlformats.org/officeDocument/2006/relationships">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pic>
        <p:nvPicPr>
          <p:cNvPr id="34" name="Picture 33">
            <a:extLst>
              <a:ext uri="{FF2B5EF4-FFF2-40B4-BE49-F238E27FC236}">
                <a16:creationId xmlns:a16="http://schemas.microsoft.com/office/drawing/2014/main" id="{7594FC8B-8CD2-407F-94F1-9C71F5AEC2B6}"/>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124"/>
          <a:stretch/>
        </p:blipFill>
        <p:spPr>
          <a:xfrm>
            <a:off x="0" y="2669685"/>
            <a:ext cx="4037012" cy="4188315"/>
          </a:xfrm>
          <a:prstGeom prst="rect">
            <a:avLst/>
          </a:prstGeom>
        </p:spPr>
      </p:pic>
      <p:pic>
        <p:nvPicPr>
          <p:cNvPr id="36" name="Picture 35">
            <a:extLst>
              <a:ext uri="{FF2B5EF4-FFF2-40B4-BE49-F238E27FC236}">
                <a16:creationId xmlns:a16="http://schemas.microsoft.com/office/drawing/2014/main" id="{DBABC971-8D40-4A4F-AC60-28B9172789B9}"/>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l="113"/>
          <a:stretch/>
        </p:blipFill>
        <p:spPr>
          <a:xfrm>
            <a:off x="0" y="2892347"/>
            <a:ext cx="1522412" cy="2365453"/>
          </a:xfrm>
          <a:prstGeom prst="rect">
            <a:avLst/>
          </a:prstGeom>
        </p:spPr>
      </p:pic>
      <p:sp>
        <p:nvSpPr>
          <p:cNvPr id="38" name="Oval 37">
            <a:extLst>
              <a:ext uri="{FF2B5EF4-FFF2-40B4-BE49-F238E27FC236}">
                <a16:creationId xmlns:a16="http://schemas.microsoft.com/office/drawing/2014/main" id="{B9C04DC5-313B-4FE4-B868-5672A376419F}"/>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b="50000" l="50000" r="50000" t="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pic>
        <p:nvPicPr>
          <p:cNvPr id="40" name="Picture 39">
            <a:extLst>
              <a:ext uri="{FF2B5EF4-FFF2-40B4-BE49-F238E27FC236}">
                <a16:creationId xmlns:a16="http://schemas.microsoft.com/office/drawing/2014/main" id="{791AE23E-90C9-4963-96E2-8DADBFC3BC09}"/>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t="414"/>
          <a:stretch/>
        </p:blipFill>
        <p:spPr>
          <a:xfrm>
            <a:off x="7999412" y="0"/>
            <a:ext cx="1603387" cy="1141407"/>
          </a:xfrm>
          <a:prstGeom prst="rect">
            <a:avLst/>
          </a:prstGeom>
        </p:spPr>
      </p:pic>
      <p:pic>
        <p:nvPicPr>
          <p:cNvPr id="42" name="Picture 41">
            <a:extLst>
              <a:ext uri="{FF2B5EF4-FFF2-40B4-BE49-F238E27FC236}">
                <a16:creationId xmlns:a16="http://schemas.microsoft.com/office/drawing/2014/main" id="{C5F93E90-4379-4AAC-B021-E5FA6D974AED}"/>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b="9"/>
          <a:stretch/>
        </p:blipFill>
        <p:spPr>
          <a:xfrm>
            <a:off x="8609012" y="6096000"/>
            <a:ext cx="993734" cy="762000"/>
          </a:xfrm>
          <a:prstGeom prst="rect">
            <a:avLst/>
          </a:prstGeom>
        </p:spPr>
      </p:pic>
      <p:sp>
        <p:nvSpPr>
          <p:cNvPr id="44" name="Rectangle 43">
            <a:extLst>
              <a:ext uri="{FF2B5EF4-FFF2-40B4-BE49-F238E27FC236}">
                <a16:creationId xmlns:a16="http://schemas.microsoft.com/office/drawing/2014/main" id="{329FDD08-42D8-4AFF-90E5-5DAA5BC4CBD8}"/>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 name="Title 1">
            <a:extLst>
              <a:ext uri="{FF2B5EF4-FFF2-40B4-BE49-F238E27FC236}">
                <a16:creationId xmlns:a16="http://schemas.microsoft.com/office/drawing/2014/main" id="{D1C1C8B0-B851-39B4-F583-BAE677127CF6}"/>
              </a:ext>
            </a:extLst>
          </p:cNvPr>
          <p:cNvSpPr>
            <a:spLocks noGrp="1"/>
          </p:cNvSpPr>
          <p:nvPr>
            <p:ph type="title"/>
          </p:nvPr>
        </p:nvSpPr>
        <p:spPr>
          <a:xfrm>
            <a:off x="648931" y="629266"/>
            <a:ext cx="4166510" cy="1622321"/>
          </a:xfrm>
        </p:spPr>
        <p:txBody>
          <a:bodyPr anchor="t" bIns="45720" lIns="91440" rIns="91440" rtlCol="0" tIns="45720" vert="horz">
            <a:normAutofit/>
          </a:bodyPr>
          <a:lstStyle/>
          <a:p>
            <a:r>
              <a:rPr lang="en-US" sz="4200"/>
              <a:t>Sprint 1's Execution</a:t>
            </a:r>
          </a:p>
        </p:txBody>
      </p:sp>
      <p:sp>
        <p:nvSpPr>
          <p:cNvPr id="46" name="Freeform 31">
            <a:extLst>
              <a:ext uri="{FF2B5EF4-FFF2-40B4-BE49-F238E27FC236}">
                <a16:creationId xmlns:a16="http://schemas.microsoft.com/office/drawing/2014/main" id="{D6CEF2A9-EF08-4FB3-AFFB-C5F77AB6E028}"/>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4994020" y="-1"/>
            <a:ext cx="559472" cy="3709642"/>
          </a:xfrm>
          <a:custGeom>
            <a:avLst/>
            <a:gdLst>
              <a:gd fmla="*/ 0 w 559472" name="connsiteX0"/>
              <a:gd fmla="*/ 0 h 3709642" name="connsiteY0"/>
              <a:gd fmla="*/ 473952 w 559472" name="connsiteX1"/>
              <a:gd fmla="*/ 0 h 3709642" name="connsiteY1"/>
              <a:gd fmla="*/ 485840 w 559472" name="connsiteX2"/>
              <a:gd fmla="*/ 161194 h 3709642" name="connsiteY2"/>
              <a:gd fmla="*/ 523949 w 559472" name="connsiteX3"/>
              <a:gd fmla="*/ 3672197 h 3709642" name="connsiteY3"/>
              <a:gd fmla="*/ 454748 w 559472" name="connsiteX4"/>
              <a:gd fmla="*/ 3709642 h 3709642" name="connsiteY4"/>
              <a:gd fmla="*/ 448224 w 559472" name="connsiteX5"/>
              <a:gd fmla="*/ 3510471 h 3709642" name="connsiteY5"/>
              <a:gd fmla="*/ 443564 w 559472" name="connsiteX6"/>
              <a:gd fmla="*/ 3408563 h 3709642" name="connsiteY6"/>
              <a:gd fmla="*/ 438902 w 559472" name="connsiteX7"/>
              <a:gd fmla="*/ 3304407 h 3709642" name="connsiteY7"/>
              <a:gd fmla="*/ 433941 w 559472" name="connsiteX8"/>
              <a:gd fmla="*/ 3198777 h 3709642" name="connsiteY8"/>
              <a:gd fmla="*/ 427584 w 559472" name="connsiteX9"/>
              <a:gd fmla="*/ 3092510 h 3709642" name="connsiteY9"/>
              <a:gd fmla="*/ 420988 w 559472" name="connsiteX10"/>
              <a:gd fmla="*/ 2984390 h 3709642" name="connsiteY10"/>
              <a:gd fmla="*/ 414330 w 559472" name="connsiteX11"/>
              <a:gd fmla="*/ 2874401 h 3709642" name="connsiteY11"/>
              <a:gd fmla="*/ 406840 w 559472" name="connsiteX12"/>
              <a:gd fmla="*/ 2762980 h 3709642" name="connsiteY12"/>
              <a:gd fmla="*/ 397745 w 559472" name="connsiteX13"/>
              <a:gd fmla="*/ 2650566 h 3709642" name="connsiteY13"/>
              <a:gd fmla="*/ 389154 w 559472" name="connsiteX14"/>
              <a:gd fmla="*/ 2536612 h 3709642" name="connsiteY14"/>
              <a:gd fmla="*/ 379225 w 559472" name="connsiteX15"/>
              <a:gd fmla="*/ 2421642 h 3709642" name="connsiteY15"/>
              <a:gd fmla="*/ 368316 w 559472" name="connsiteX16"/>
              <a:gd fmla="*/ 2305627 h 3709642" name="connsiteY16"/>
              <a:gd fmla="*/ 357466 w 559472" name="connsiteX17"/>
              <a:gd fmla="*/ 2189233 h 3709642" name="connsiteY17"/>
              <a:gd fmla="*/ 344982 w 559472" name="connsiteX18"/>
              <a:gd fmla="*/ 2071473 h 3709642" name="connsiteY18"/>
              <a:gd fmla="*/ 332466 w 559472" name="connsiteX19"/>
              <a:gd fmla="*/ 1952216 h 3709642" name="connsiteY19"/>
              <a:gd fmla="*/ 319121 w 559472" name="connsiteX20"/>
              <a:gd fmla="*/ 1833776 h 3709642" name="connsiteY20"/>
              <a:gd fmla="*/ 304408 w 559472" name="connsiteX21"/>
              <a:gd fmla="*/ 1713948 h 3709642" name="connsiteY21"/>
              <a:gd fmla="*/ 288685 w 559472" name="connsiteX22"/>
              <a:gd fmla="*/ 1592703 h 3709642" name="connsiteY22"/>
              <a:gd fmla="*/ 273050 w 559472" name="connsiteX23"/>
              <a:gd fmla="*/ 1471451 h 3709642" name="connsiteY23"/>
              <a:gd fmla="*/ 255813 w 559472" name="connsiteX24"/>
              <a:gd fmla="*/ 1350328 h 3709642" name="connsiteY24"/>
              <a:gd fmla="*/ 237060 w 559472" name="connsiteX25"/>
              <a:gd fmla="*/ 1227080 h 3709642" name="connsiteY25"/>
              <a:gd fmla="*/ 218488 w 559472" name="connsiteX26"/>
              <a:gd fmla="*/ 1106065 h 3709642" name="connsiteY26"/>
              <a:gd fmla="*/ 198221 w 559472" name="connsiteX27"/>
              <a:gd fmla="*/ 982940 h 3709642" name="connsiteY27"/>
              <a:gd fmla="*/ 177152 w 559472" name="connsiteX28"/>
              <a:gd fmla="*/ 858755 h 3709642" name="connsiteY28"/>
              <a:gd fmla="*/ 155551 w 559472" name="connsiteX29"/>
              <a:gd fmla="*/ 736861 h 3709642" name="connsiteY29"/>
              <a:gd fmla="*/ 131782 w 559472" name="connsiteX30"/>
              <a:gd fmla="*/ 613645 h 3709642" name="connsiteY30"/>
              <a:gd fmla="*/ 107123 w 559472" name="connsiteX31"/>
              <a:gd fmla="*/ 490500 h 3709642" name="connsiteY31"/>
              <a:gd fmla="*/ 82552 w 559472" name="connsiteX32"/>
              <a:gd fmla="*/ 367348 h 3709642" name="connsiteY32"/>
              <a:gd fmla="*/ 55608 w 559472" name="connsiteX33"/>
              <a:gd fmla="*/ 244762 h 3709642" name="connsiteY33"/>
              <a:gd fmla="*/ 28130 w 559472" name="connsiteX34"/>
              <a:gd fmla="*/ 122220 h 3709642" name="connsiteY34"/>
              <a:gd fmla="*/ 0 w 559472" name="connsiteX35"/>
              <a:gd fmla="*/ 0 h 3709642" name="connsiteY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b="b" l="l" r="r" t="t"/>
            <a:pathLst>
              <a:path h="3709642" w="559472">
                <a:moveTo>
                  <a:pt x="0" y="0"/>
                </a:moveTo>
                <a:lnTo>
                  <a:pt x="473952" y="0"/>
                </a:lnTo>
                <a:lnTo>
                  <a:pt x="485840" y="161194"/>
                </a:lnTo>
                <a:cubicBezTo>
                  <a:pt x="552063" y="1147770"/>
                  <a:pt x="592441" y="3086737"/>
                  <a:pt x="523949" y="3672197"/>
                </a:cubicBezTo>
                <a:cubicBezTo>
                  <a:pt x="500842" y="3684557"/>
                  <a:pt x="477855" y="3697282"/>
                  <a:pt x="454748" y="3709642"/>
                </a:cubicBezTo>
                <a:lnTo>
                  <a:pt x="448224" y="3510471"/>
                </a:lnTo>
                <a:lnTo>
                  <a:pt x="443564" y="3408563"/>
                </a:lnTo>
                <a:lnTo>
                  <a:pt x="438902" y="3304407"/>
                </a:lnTo>
                <a:lnTo>
                  <a:pt x="433941" y="3198777"/>
                </a:lnTo>
                <a:lnTo>
                  <a:pt x="427584" y="3092510"/>
                </a:lnTo>
                <a:lnTo>
                  <a:pt x="420988" y="2984390"/>
                </a:lnTo>
                <a:lnTo>
                  <a:pt x="414330" y="2874401"/>
                </a:lnTo>
                <a:lnTo>
                  <a:pt x="406840" y="2762980"/>
                </a:lnTo>
                <a:lnTo>
                  <a:pt x="397745" y="2650566"/>
                </a:lnTo>
                <a:lnTo>
                  <a:pt x="389154" y="2536612"/>
                </a:lnTo>
                <a:lnTo>
                  <a:pt x="379225" y="2421642"/>
                </a:lnTo>
                <a:lnTo>
                  <a:pt x="368316" y="2305627"/>
                </a:lnTo>
                <a:lnTo>
                  <a:pt x="357466" y="2189233"/>
                </a:lnTo>
                <a:lnTo>
                  <a:pt x="344982" y="2071473"/>
                </a:lnTo>
                <a:lnTo>
                  <a:pt x="332466" y="1952216"/>
                </a:lnTo>
                <a:lnTo>
                  <a:pt x="319121" y="1833776"/>
                </a:lnTo>
                <a:lnTo>
                  <a:pt x="304408" y="1713948"/>
                </a:lnTo>
                <a:lnTo>
                  <a:pt x="288685" y="1592703"/>
                </a:lnTo>
                <a:lnTo>
                  <a:pt x="273050" y="1471451"/>
                </a:lnTo>
                <a:lnTo>
                  <a:pt x="255813" y="1350328"/>
                </a:lnTo>
                <a:lnTo>
                  <a:pt x="237060" y="1227080"/>
                </a:lnTo>
                <a:lnTo>
                  <a:pt x="218488" y="1106065"/>
                </a:lnTo>
                <a:lnTo>
                  <a:pt x="198221" y="982940"/>
                </a:lnTo>
                <a:lnTo>
                  <a:pt x="177152" y="858755"/>
                </a:lnTo>
                <a:lnTo>
                  <a:pt x="155551" y="736861"/>
                </a:lnTo>
                <a:lnTo>
                  <a:pt x="131782" y="613645"/>
                </a:lnTo>
                <a:lnTo>
                  <a:pt x="107123" y="490500"/>
                </a:lnTo>
                <a:lnTo>
                  <a:pt x="82552" y="367348"/>
                </a:lnTo>
                <a:lnTo>
                  <a:pt x="55608" y="244762"/>
                </a:lnTo>
                <a:lnTo>
                  <a:pt x="28130" y="122220"/>
                </a:lnTo>
                <a:lnTo>
                  <a:pt x="0" y="0"/>
                </a:lnTo>
                <a:close/>
              </a:path>
            </a:pathLst>
          </a:custGeom>
          <a:solidFill>
            <a:schemeClr val="tx1">
              <a:alpha val="20000"/>
            </a:schemeClr>
          </a:solidFill>
          <a:ln>
            <a:noFill/>
          </a:ln>
        </p:spPr>
        <p:txBody>
          <a:bodyPr anchor="ctr" rtlCol="0"/>
          <a:lstStyle/>
          <a:p>
            <a:pPr algn="ctr"/>
            <a:endParaRPr lang="en-US"/>
          </a:p>
        </p:txBody>
      </p:sp>
      <p:sp>
        <p:nvSpPr>
          <p:cNvPr id="48" name="Rectangle 47">
            <a:extLst>
              <a:ext uri="{FF2B5EF4-FFF2-40B4-BE49-F238E27FC236}">
                <a16:creationId xmlns:a16="http://schemas.microsoft.com/office/drawing/2014/main" id="{4109C3C2-C0A8-4559-8462-8007573DF44C}"/>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6093992" y="0"/>
            <a:ext cx="6098427"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lang="en-US"/>
          </a:p>
        </p:txBody>
      </p:sp>
      <p:sp>
        <p:nvSpPr>
          <p:cNvPr id="50" name="Freeform 5">
            <a:extLst>
              <a:ext uri="{FF2B5EF4-FFF2-40B4-BE49-F238E27FC236}">
                <a16:creationId xmlns:a16="http://schemas.microsoft.com/office/drawing/2014/main" id="{4C535542-B72A-4DE0-BE5A-5EA00508C77D}"/>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bwMode="gray">
          <a:xfrm rot="16200000">
            <a:off x="2450577" y="2756642"/>
            <a:ext cx="6858000" cy="1344715"/>
          </a:xfrm>
          <a:custGeom>
            <a:avLst/>
            <a:gdLst/>
            <a:ahLst/>
            <a:cxnLst/>
            <a:rect b="b" l="l" r="r" t="t"/>
            <a:pathLst>
              <a:path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rgbClr val="FFFFFF"/>
          </a:solidFill>
          <a:ln>
            <a:noFill/>
          </a:ln>
        </p:spPr>
        <p:txBody>
          <a:bodyPr/>
          <a:lstStyle/>
          <a:p>
            <a:endParaRPr lang="en-CA"/>
          </a:p>
        </p:txBody>
      </p:sp>
      <p:sp>
        <p:nvSpPr>
          <p:cNvPr id="52" name="Rectangle 51">
            <a:extLst>
              <a:ext uri="{FF2B5EF4-FFF2-40B4-BE49-F238E27FC236}">
                <a16:creationId xmlns:a16="http://schemas.microsoft.com/office/drawing/2014/main" id="{11DF0705-615B-4CF3-A16F-8C14680D8BA6}"/>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10442448"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graphicFrame>
        <p:nvGraphicFramePr>
          <p:cNvPr id="6" name="Text Placeholder 3">
            <a:extLst>
              <a:ext uri="{FF2B5EF4-FFF2-40B4-BE49-F238E27FC236}">
                <a16:creationId xmlns:a16="http://schemas.microsoft.com/office/drawing/2014/main" id="{46C3E27B-A04C-03FB-3426-A9769C36633C}"/>
              </a:ext>
            </a:extLst>
          </p:cNvPr>
          <p:cNvGraphicFramePr/>
          <p:nvPr>
            <p:extLst>
              <p:ext uri="{D42A27DB-BD31-4B8C-83A1-F6EECF244321}">
                <p14:modId xmlns:p14="http://schemas.microsoft.com/office/powerpoint/2010/main" val="4123051447"/>
              </p:ext>
            </p:extLst>
          </p:nvPr>
        </p:nvGraphicFramePr>
        <p:xfrm>
          <a:off x="648931" y="2438400"/>
          <a:ext cx="4166509" cy="3785419"/>
        </p:xfrm>
        <a:graphic>
          <a:graphicData uri="http://schemas.openxmlformats.org/drawingml/2006/diagram">
            <dgm:relIds xmlns:dgm="http://schemas.openxmlformats.org/drawingml/2006/diagram" xmlns:r="http://schemas.openxmlformats.org/officeDocument/2006/relationships" r:cs="rId10" r:dm="rId7" r:lo="rId8" r:qs="rId9"/>
          </a:graphicData>
        </a:graphic>
      </p:graphicFrame>
      <p:pic>
        <p:nvPicPr>
          <p:cNvPr id="4" name="Picture 3">
            <a:extLst>
              <a:ext uri="{FF2B5EF4-FFF2-40B4-BE49-F238E27FC236}">
                <a16:creationId xmlns:a16="http://schemas.microsoft.com/office/drawing/2014/main" id="{4528671B-A822-B818-DA87-6E0CA22F387A}"/>
              </a:ext>
            </a:extLst>
          </p:cNvPr>
          <p:cNvPicPr>
            <a:picLocks noChangeAspect="1"/>
          </p:cNvPicPr>
          <p:nvPr/>
        </p:nvPicPr>
        <p:blipFill>
          <a:blip r:embed="rId12"/>
          <a:stretch>
            <a:fillRect/>
          </a:stretch>
        </p:blipFill>
        <p:spPr>
          <a:xfrm>
            <a:off x="6183374" y="998629"/>
            <a:ext cx="5476838" cy="5082412"/>
          </a:xfrm>
          <a:prstGeom prst="rect">
            <a:avLst/>
          </a:prstGeom>
        </p:spPr>
      </p:pic>
    </p:spTree>
    <p:extLst>
      <p:ext uri="{BB962C8B-B14F-4D97-AF65-F5344CB8AC3E}">
        <p14:creationId xmlns:p14="http://schemas.microsoft.com/office/powerpoint/2010/main" val="3863594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D265A7-B355-7888-EABC-B013FACB1AD5}"/>
              </a:ext>
            </a:extLst>
          </p:cNvPr>
          <p:cNvSpPr>
            <a:spLocks noGrp="1"/>
          </p:cNvSpPr>
          <p:nvPr>
            <p:ph type="title"/>
          </p:nvPr>
        </p:nvSpPr>
        <p:spPr>
          <a:xfrm>
            <a:off x="646111" y="452718"/>
            <a:ext cx="9404723" cy="1400530"/>
          </a:xfrm>
        </p:spPr>
        <p:txBody>
          <a:bodyPr>
            <a:normAutofit/>
          </a:bodyPr>
          <a:lstStyle/>
          <a:p>
            <a:r>
              <a:rPr lang="en-US"/>
              <a:t>Sprint 1's Issues and Development</a:t>
            </a:r>
          </a:p>
        </p:txBody>
      </p:sp>
      <p:graphicFrame>
        <p:nvGraphicFramePr>
          <p:cNvPr id="5" name="Content Placeholder 2">
            <a:extLst>
              <a:ext uri="{FF2B5EF4-FFF2-40B4-BE49-F238E27FC236}">
                <a16:creationId xmlns:a16="http://schemas.microsoft.com/office/drawing/2014/main" id="{DDFD25B8-1E06-74C0-9916-92888D96B98E}"/>
              </a:ext>
            </a:extLst>
          </p:cNvPr>
          <p:cNvGraphicFramePr>
            <a:graphicFrameLocks noGrp="1"/>
          </p:cNvGraphicFramePr>
          <p:nvPr>
            <p:ph idx="1"/>
            <p:extLst>
              <p:ext uri="{D42A27DB-BD31-4B8C-83A1-F6EECF244321}">
                <p14:modId xmlns:p14="http://schemas.microsoft.com/office/powerpoint/2010/main" val="17095149"/>
              </p:ext>
            </p:extLst>
          </p:nvPr>
        </p:nvGraphicFramePr>
        <p:xfrm>
          <a:off x="646111" y="2237362"/>
          <a:ext cx="9404352" cy="40467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256361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13C9C0A-47AD-49A5-838A-A43281BDC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Freeform 7">
            <a:extLst>
              <a:ext uri="{FF2B5EF4-FFF2-40B4-BE49-F238E27FC236}">
                <a16:creationId xmlns:a16="http://schemas.microsoft.com/office/drawing/2014/main" id="{79507746-2C84-4EB6-B021-47E5289106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9776F0A2-87AD-D92D-CBE6-6A0F8F2F8F52}"/>
              </a:ext>
            </a:extLst>
          </p:cNvPr>
          <p:cNvSpPr>
            <a:spLocks noGrp="1"/>
          </p:cNvSpPr>
          <p:nvPr>
            <p:ph type="title"/>
          </p:nvPr>
        </p:nvSpPr>
        <p:spPr>
          <a:xfrm>
            <a:off x="648930" y="629267"/>
            <a:ext cx="9252154" cy="1016654"/>
          </a:xfrm>
        </p:spPr>
        <p:txBody>
          <a:bodyPr>
            <a:normAutofit/>
          </a:bodyPr>
          <a:lstStyle/>
          <a:p>
            <a:r>
              <a:rPr lang="en-US">
                <a:solidFill>
                  <a:srgbClr val="EBEBEB"/>
                </a:solidFill>
              </a:rPr>
              <a:t>Sprint 2</a:t>
            </a:r>
          </a:p>
        </p:txBody>
      </p:sp>
      <p:sp>
        <p:nvSpPr>
          <p:cNvPr id="14" name="Rectangle 13">
            <a:extLst>
              <a:ext uri="{FF2B5EF4-FFF2-40B4-BE49-F238E27FC236}">
                <a16:creationId xmlns:a16="http://schemas.microsoft.com/office/drawing/2014/main" id="{7B0D28F5-B926-4D9B-9413-91E73A4C62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6" name="Freeform: Shape 15">
            <a:extLst>
              <a:ext uri="{FF2B5EF4-FFF2-40B4-BE49-F238E27FC236}">
                <a16:creationId xmlns:a16="http://schemas.microsoft.com/office/drawing/2014/main" id="{2B3D24C5-CE61-47C8-A0D0-C767528D1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txBody>
          <a:bodyPr/>
          <a:lstStyle/>
          <a:p>
            <a:endParaRPr lang="en-CA"/>
          </a:p>
        </p:txBody>
      </p:sp>
      <p:graphicFrame>
        <p:nvGraphicFramePr>
          <p:cNvPr id="5" name="Content Placeholder 2">
            <a:extLst>
              <a:ext uri="{FF2B5EF4-FFF2-40B4-BE49-F238E27FC236}">
                <a16:creationId xmlns:a16="http://schemas.microsoft.com/office/drawing/2014/main" id="{39FB774F-DA3D-39C1-B465-B84BA209CC4D}"/>
              </a:ext>
            </a:extLst>
          </p:cNvPr>
          <p:cNvGraphicFramePr>
            <a:graphicFrameLocks noGrp="1"/>
          </p:cNvGraphicFramePr>
          <p:nvPr>
            <p:ph idx="1"/>
            <p:extLst>
              <p:ext uri="{D42A27DB-BD31-4B8C-83A1-F6EECF244321}">
                <p14:modId xmlns:p14="http://schemas.microsoft.com/office/powerpoint/2010/main" val="478582593"/>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286372941"/>
      </p:ext>
    </p:extLst>
  </p:cSld>
  <p:clrMapOvr>
    <a:overrideClrMapping bg1="lt1" tx1="dk1" bg2="lt2" tx2="dk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49701-2761-3A62-A381-05F8A1C635C0}"/>
              </a:ext>
            </a:extLst>
          </p:cNvPr>
          <p:cNvSpPr>
            <a:spLocks noGrp="1"/>
          </p:cNvSpPr>
          <p:nvPr>
            <p:ph type="title"/>
          </p:nvPr>
        </p:nvSpPr>
        <p:spPr>
          <a:xfrm>
            <a:off x="646111" y="452718"/>
            <a:ext cx="9404723" cy="1400530"/>
          </a:xfrm>
        </p:spPr>
        <p:txBody>
          <a:bodyPr>
            <a:normAutofit/>
          </a:bodyPr>
          <a:lstStyle/>
          <a:p>
            <a:r>
              <a:rPr lang="en-US"/>
              <a:t>Sprint 2's Issues and Development</a:t>
            </a:r>
          </a:p>
        </p:txBody>
      </p:sp>
      <p:graphicFrame>
        <p:nvGraphicFramePr>
          <p:cNvPr id="15" name="Content Placeholder 2">
            <a:extLst>
              <a:ext uri="{FF2B5EF4-FFF2-40B4-BE49-F238E27FC236}">
                <a16:creationId xmlns:a16="http://schemas.microsoft.com/office/drawing/2014/main" id="{1AB23141-5D15-6EDF-61EE-B378ED1E54D1}"/>
              </a:ext>
            </a:extLst>
          </p:cNvPr>
          <p:cNvGraphicFramePr>
            <a:graphicFrameLocks noGrp="1"/>
          </p:cNvGraphicFramePr>
          <p:nvPr>
            <p:ph idx="1"/>
            <p:extLst>
              <p:ext uri="{D42A27DB-BD31-4B8C-83A1-F6EECF244321}">
                <p14:modId xmlns:p14="http://schemas.microsoft.com/office/powerpoint/2010/main" val="2816067492"/>
              </p:ext>
            </p:extLst>
          </p:nvPr>
        </p:nvGraphicFramePr>
        <p:xfrm>
          <a:off x="646111" y="2237362"/>
          <a:ext cx="9404352" cy="404670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552689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613C9C0A-47AD-49A5-838A-A43281BDCD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12" name="Freeform 7">
            <a:extLst>
              <a:ext uri="{FF2B5EF4-FFF2-40B4-BE49-F238E27FC236}">
                <a16:creationId xmlns:a16="http://schemas.microsoft.com/office/drawing/2014/main" id="{79507746-2C84-4EB6-B021-47E5289106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19939" y="1460230"/>
            <a:ext cx="3472060" cy="825932"/>
          </a:xfrm>
          <a:custGeom>
            <a:avLst/>
            <a:gdLst>
              <a:gd name="connsiteX0" fmla="*/ 3470310 w 3472060"/>
              <a:gd name="connsiteY0" fmla="*/ 0 h 825932"/>
              <a:gd name="connsiteX1" fmla="*/ 3472060 w 3472060"/>
              <a:gd name="connsiteY1" fmla="*/ 12850 h 825932"/>
              <a:gd name="connsiteX2" fmla="*/ 3472060 w 3472060"/>
              <a:gd name="connsiteY2" fmla="*/ 480529 h 825932"/>
              <a:gd name="connsiteX3" fmla="*/ 3363699 w 3472060"/>
              <a:gd name="connsiteY3" fmla="*/ 498471 h 825932"/>
              <a:gd name="connsiteX4" fmla="*/ 42060 w 3472060"/>
              <a:gd name="connsiteY4" fmla="*/ 824486 h 825932"/>
              <a:gd name="connsiteX5" fmla="*/ 0 w 3472060"/>
              <a:gd name="connsiteY5" fmla="*/ 758452 h 825932"/>
              <a:gd name="connsiteX6" fmla="*/ 188014 w 3472060"/>
              <a:gd name="connsiteY6" fmla="*/ 735602 h 825932"/>
              <a:gd name="connsiteX7" fmla="*/ 284087 w 3472060"/>
              <a:gd name="connsiteY7" fmla="*/ 722590 h 825932"/>
              <a:gd name="connsiteX8" fmla="*/ 382288 w 3472060"/>
              <a:gd name="connsiteY8" fmla="*/ 709392 h 825932"/>
              <a:gd name="connsiteX9" fmla="*/ 481858 w 3472060"/>
              <a:gd name="connsiteY9" fmla="*/ 695774 h 825932"/>
              <a:gd name="connsiteX10" fmla="*/ 581897 w 3472060"/>
              <a:gd name="connsiteY10" fmla="*/ 680711 h 825932"/>
              <a:gd name="connsiteX11" fmla="*/ 683670 w 3472060"/>
              <a:gd name="connsiteY11" fmla="*/ 665256 h 825932"/>
              <a:gd name="connsiteX12" fmla="*/ 787206 w 3472060"/>
              <a:gd name="connsiteY12" fmla="*/ 649587 h 825932"/>
              <a:gd name="connsiteX13" fmla="*/ 892019 w 3472060"/>
              <a:gd name="connsiteY13" fmla="*/ 632968 h 825932"/>
              <a:gd name="connsiteX14" fmla="*/ 997620 w 3472060"/>
              <a:gd name="connsiteY14" fmla="*/ 614667 h 825932"/>
              <a:gd name="connsiteX15" fmla="*/ 1104727 w 3472060"/>
              <a:gd name="connsiteY15" fmla="*/ 596741 h 825932"/>
              <a:gd name="connsiteX16" fmla="*/ 1212669 w 3472060"/>
              <a:gd name="connsiteY16" fmla="*/ 577397 h 825932"/>
              <a:gd name="connsiteX17" fmla="*/ 1321506 w 3472060"/>
              <a:gd name="connsiteY17" fmla="*/ 556988 h 825932"/>
              <a:gd name="connsiteX18" fmla="*/ 1430709 w 3472060"/>
              <a:gd name="connsiteY18" fmla="*/ 536607 h 825932"/>
              <a:gd name="connsiteX19" fmla="*/ 1541050 w 3472060"/>
              <a:gd name="connsiteY19" fmla="*/ 514481 h 825932"/>
              <a:gd name="connsiteX20" fmla="*/ 1652805 w 3472060"/>
              <a:gd name="connsiteY20" fmla="*/ 492202 h 825932"/>
              <a:gd name="connsiteX21" fmla="*/ 1763708 w 3472060"/>
              <a:gd name="connsiteY21" fmla="*/ 469161 h 825932"/>
              <a:gd name="connsiteX22" fmla="*/ 1875795 w 3472060"/>
              <a:gd name="connsiteY22" fmla="*/ 444641 h 825932"/>
              <a:gd name="connsiteX23" fmla="*/ 1989128 w 3472060"/>
              <a:gd name="connsiteY23" fmla="*/ 418995 h 825932"/>
              <a:gd name="connsiteX24" fmla="*/ 2102476 w 3472060"/>
              <a:gd name="connsiteY24" fmla="*/ 393438 h 825932"/>
              <a:gd name="connsiteX25" fmla="*/ 2215549 w 3472060"/>
              <a:gd name="connsiteY25" fmla="*/ 366291 h 825932"/>
              <a:gd name="connsiteX26" fmla="*/ 2330490 w 3472060"/>
              <a:gd name="connsiteY26" fmla="*/ 337455 h 825932"/>
              <a:gd name="connsiteX27" fmla="*/ 2443333 w 3472060"/>
              <a:gd name="connsiteY27" fmla="*/ 308983 h 825932"/>
              <a:gd name="connsiteX28" fmla="*/ 2558014 w 3472060"/>
              <a:gd name="connsiteY28" fmla="*/ 278646 h 825932"/>
              <a:gd name="connsiteX29" fmla="*/ 2673621 w 3472060"/>
              <a:gd name="connsiteY29" fmla="*/ 247421 h 825932"/>
              <a:gd name="connsiteX30" fmla="*/ 2787008 w 3472060"/>
              <a:gd name="connsiteY30" fmla="*/ 215853 h 825932"/>
              <a:gd name="connsiteX31" fmla="*/ 2901442 w 3472060"/>
              <a:gd name="connsiteY31" fmla="*/ 182011 h 825932"/>
              <a:gd name="connsiteX32" fmla="*/ 3015722 w 3472060"/>
              <a:gd name="connsiteY32" fmla="*/ 147286 h 825932"/>
              <a:gd name="connsiteX33" fmla="*/ 3130018 w 3472060"/>
              <a:gd name="connsiteY33" fmla="*/ 112649 h 825932"/>
              <a:gd name="connsiteX34" fmla="*/ 3243551 w 3472060"/>
              <a:gd name="connsiteY34" fmla="*/ 75688 h 825932"/>
              <a:gd name="connsiteX35" fmla="*/ 3356992 w 3472060"/>
              <a:gd name="connsiteY35" fmla="*/ 38197 h 825932"/>
              <a:gd name="connsiteX36" fmla="*/ 3470310 w 3472060"/>
              <a:gd name="connsiteY36" fmla="*/ 0 h 82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72060" h="825932">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1">
              <a:alpha val="20000"/>
            </a:schemeClr>
          </a:solidFill>
          <a:ln>
            <a:noFill/>
          </a:ln>
        </p:spPr>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D6D32265-DA17-7D4E-9650-15D90DD60022}"/>
              </a:ext>
            </a:extLst>
          </p:cNvPr>
          <p:cNvSpPr>
            <a:spLocks noGrp="1"/>
          </p:cNvSpPr>
          <p:nvPr>
            <p:ph type="title"/>
          </p:nvPr>
        </p:nvSpPr>
        <p:spPr>
          <a:xfrm>
            <a:off x="648930" y="629267"/>
            <a:ext cx="9252154" cy="1016654"/>
          </a:xfrm>
        </p:spPr>
        <p:txBody>
          <a:bodyPr>
            <a:normAutofit/>
          </a:bodyPr>
          <a:lstStyle/>
          <a:p>
            <a:r>
              <a:rPr lang="en-US">
                <a:solidFill>
                  <a:srgbClr val="EBEBEB"/>
                </a:solidFill>
              </a:rPr>
              <a:t>Sprint 3</a:t>
            </a:r>
          </a:p>
        </p:txBody>
      </p:sp>
      <p:sp>
        <p:nvSpPr>
          <p:cNvPr id="14" name="Rectangle 13">
            <a:extLst>
              <a:ext uri="{FF2B5EF4-FFF2-40B4-BE49-F238E27FC236}">
                <a16:creationId xmlns:a16="http://schemas.microsoft.com/office/drawing/2014/main" id="{7B0D28F5-B926-4D9B-9413-91E73A4C62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16" name="Freeform: Shape 15">
            <a:extLst>
              <a:ext uri="{FF2B5EF4-FFF2-40B4-BE49-F238E27FC236}">
                <a16:creationId xmlns:a16="http://schemas.microsoft.com/office/drawing/2014/main" id="{2B3D24C5-CE61-47C8-A0D0-C767528D128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a:off x="-1" y="1762067"/>
            <a:ext cx="12192418" cy="5095933"/>
          </a:xfrm>
          <a:custGeom>
            <a:avLst/>
            <a:gdLst>
              <a:gd name="connsiteX0" fmla="*/ 1 w 12192418"/>
              <a:gd name="connsiteY0" fmla="*/ 0 h 5095933"/>
              <a:gd name="connsiteX1" fmla="*/ 71932 w 12192418"/>
              <a:gd name="connsiteY1" fmla="*/ 12261 h 5095933"/>
              <a:gd name="connsiteX2" fmla="*/ 282849 w 12192418"/>
              <a:gd name="connsiteY2" fmla="*/ 48343 h 5095933"/>
              <a:gd name="connsiteX3" fmla="*/ 436464 w 12192418"/>
              <a:gd name="connsiteY3" fmla="*/ 73565 h 5095933"/>
              <a:gd name="connsiteX4" fmla="*/ 619339 w 12192418"/>
              <a:gd name="connsiteY4" fmla="*/ 100188 h 5095933"/>
              <a:gd name="connsiteX5" fmla="*/ 836351 w 12192418"/>
              <a:gd name="connsiteY5" fmla="*/ 132066 h 5095933"/>
              <a:gd name="connsiteX6" fmla="*/ 1076528 w 12192418"/>
              <a:gd name="connsiteY6" fmla="*/ 165696 h 5095933"/>
              <a:gd name="connsiteX7" fmla="*/ 1347184 w 12192418"/>
              <a:gd name="connsiteY7" fmla="*/ 201077 h 5095933"/>
              <a:gd name="connsiteX8" fmla="*/ 1642223 w 12192418"/>
              <a:gd name="connsiteY8" fmla="*/ 238560 h 5095933"/>
              <a:gd name="connsiteX9" fmla="*/ 1962864 w 12192418"/>
              <a:gd name="connsiteY9" fmla="*/ 276043 h 5095933"/>
              <a:gd name="connsiteX10" fmla="*/ 2304232 w 12192418"/>
              <a:gd name="connsiteY10" fmla="*/ 314227 h 5095933"/>
              <a:gd name="connsiteX11" fmla="*/ 2672421 w 12192418"/>
              <a:gd name="connsiteY11" fmla="*/ 349608 h 5095933"/>
              <a:gd name="connsiteX12" fmla="*/ 3057678 w 12192418"/>
              <a:gd name="connsiteY12" fmla="*/ 383588 h 5095933"/>
              <a:gd name="connsiteX13" fmla="*/ 3464881 w 12192418"/>
              <a:gd name="connsiteY13" fmla="*/ 414415 h 5095933"/>
              <a:gd name="connsiteX14" fmla="*/ 3889152 w 12192418"/>
              <a:gd name="connsiteY14" fmla="*/ 443841 h 5095933"/>
              <a:gd name="connsiteX15" fmla="*/ 4331710 w 12192418"/>
              <a:gd name="connsiteY15" fmla="*/ 471515 h 5095933"/>
              <a:gd name="connsiteX16" fmla="*/ 4558476 w 12192418"/>
              <a:gd name="connsiteY16" fmla="*/ 481324 h 5095933"/>
              <a:gd name="connsiteX17" fmla="*/ 4790118 w 12192418"/>
              <a:gd name="connsiteY17" fmla="*/ 492183 h 5095933"/>
              <a:gd name="connsiteX18" fmla="*/ 5025418 w 12192418"/>
              <a:gd name="connsiteY18" fmla="*/ 502342 h 5095933"/>
              <a:gd name="connsiteX19" fmla="*/ 5261937 w 12192418"/>
              <a:gd name="connsiteY19" fmla="*/ 508998 h 5095933"/>
              <a:gd name="connsiteX20" fmla="*/ 5503332 w 12192418"/>
              <a:gd name="connsiteY20" fmla="*/ 514953 h 5095933"/>
              <a:gd name="connsiteX21" fmla="*/ 5747167 w 12192418"/>
              <a:gd name="connsiteY21" fmla="*/ 521259 h 5095933"/>
              <a:gd name="connsiteX22" fmla="*/ 5995877 w 12192418"/>
              <a:gd name="connsiteY22" fmla="*/ 525463 h 5095933"/>
              <a:gd name="connsiteX23" fmla="*/ 6247026 w 12192418"/>
              <a:gd name="connsiteY23" fmla="*/ 525463 h 5095933"/>
              <a:gd name="connsiteX24" fmla="*/ 6500613 w 12192418"/>
              <a:gd name="connsiteY24" fmla="*/ 527565 h 5095933"/>
              <a:gd name="connsiteX25" fmla="*/ 6756639 w 12192418"/>
              <a:gd name="connsiteY25" fmla="*/ 525463 h 5095933"/>
              <a:gd name="connsiteX26" fmla="*/ 7016322 w 12192418"/>
              <a:gd name="connsiteY26" fmla="*/ 521259 h 5095933"/>
              <a:gd name="connsiteX27" fmla="*/ 7276005 w 12192418"/>
              <a:gd name="connsiteY27" fmla="*/ 517406 h 5095933"/>
              <a:gd name="connsiteX28" fmla="*/ 7539345 w 12192418"/>
              <a:gd name="connsiteY28" fmla="*/ 508998 h 5095933"/>
              <a:gd name="connsiteX29" fmla="*/ 7805124 w 12192418"/>
              <a:gd name="connsiteY29" fmla="*/ 500241 h 5095933"/>
              <a:gd name="connsiteX30" fmla="*/ 8070903 w 12192418"/>
              <a:gd name="connsiteY30" fmla="*/ 490082 h 5095933"/>
              <a:gd name="connsiteX31" fmla="*/ 8339121 w 12192418"/>
              <a:gd name="connsiteY31" fmla="*/ 475719 h 5095933"/>
              <a:gd name="connsiteX32" fmla="*/ 8609776 w 12192418"/>
              <a:gd name="connsiteY32" fmla="*/ 458554 h 5095933"/>
              <a:gd name="connsiteX33" fmla="*/ 8881651 w 12192418"/>
              <a:gd name="connsiteY33" fmla="*/ 442089 h 5095933"/>
              <a:gd name="connsiteX34" fmla="*/ 9153526 w 12192418"/>
              <a:gd name="connsiteY34" fmla="*/ 421071 h 5095933"/>
              <a:gd name="connsiteX35" fmla="*/ 9429058 w 12192418"/>
              <a:gd name="connsiteY35" fmla="*/ 395849 h 5095933"/>
              <a:gd name="connsiteX36" fmla="*/ 9700933 w 12192418"/>
              <a:gd name="connsiteY36" fmla="*/ 370626 h 5095933"/>
              <a:gd name="connsiteX37" fmla="*/ 9977684 w 12192418"/>
              <a:gd name="connsiteY37" fmla="*/ 341551 h 5095933"/>
              <a:gd name="connsiteX38" fmla="*/ 10255655 w 12192418"/>
              <a:gd name="connsiteY38" fmla="*/ 309673 h 5095933"/>
              <a:gd name="connsiteX39" fmla="*/ 10529968 w 12192418"/>
              <a:gd name="connsiteY39" fmla="*/ 276043 h 5095933"/>
              <a:gd name="connsiteX40" fmla="*/ 10807939 w 12192418"/>
              <a:gd name="connsiteY40" fmla="*/ 236809 h 5095933"/>
              <a:gd name="connsiteX41" fmla="*/ 11084690 w 12192418"/>
              <a:gd name="connsiteY41" fmla="*/ 194772 h 5095933"/>
              <a:gd name="connsiteX42" fmla="*/ 11362661 w 12192418"/>
              <a:gd name="connsiteY42" fmla="*/ 153085 h 5095933"/>
              <a:gd name="connsiteX43" fmla="*/ 11639412 w 12192418"/>
              <a:gd name="connsiteY43" fmla="*/ 104392 h 5095933"/>
              <a:gd name="connsiteX44" fmla="*/ 11914945 w 12192418"/>
              <a:gd name="connsiteY44" fmla="*/ 54648 h 5095933"/>
              <a:gd name="connsiteX45" fmla="*/ 12191696 w 12192418"/>
              <a:gd name="connsiteY45" fmla="*/ 2452 h 5095933"/>
              <a:gd name="connsiteX46" fmla="*/ 12191696 w 12192418"/>
              <a:gd name="connsiteY46" fmla="*/ 2109542 h 5095933"/>
              <a:gd name="connsiteX47" fmla="*/ 12191999 w 12192418"/>
              <a:gd name="connsiteY47" fmla="*/ 2109542 h 5095933"/>
              <a:gd name="connsiteX48" fmla="*/ 12191999 w 12192418"/>
              <a:gd name="connsiteY48" fmla="*/ 2802467 h 5095933"/>
              <a:gd name="connsiteX49" fmla="*/ 12192418 w 12192418"/>
              <a:gd name="connsiteY49" fmla="*/ 2802467 h 5095933"/>
              <a:gd name="connsiteX50" fmla="*/ 12192418 w 12192418"/>
              <a:gd name="connsiteY50" fmla="*/ 5095933 h 5095933"/>
              <a:gd name="connsiteX51" fmla="*/ 1 w 12192418"/>
              <a:gd name="connsiteY51" fmla="*/ 5095933 h 5095933"/>
              <a:gd name="connsiteX52" fmla="*/ 1 w 12192418"/>
              <a:gd name="connsiteY52" fmla="*/ 4074529 h 5095933"/>
              <a:gd name="connsiteX53" fmla="*/ 0 w 12192418"/>
              <a:gd name="connsiteY53" fmla="*/ 4074529 h 5095933"/>
              <a:gd name="connsiteX54" fmla="*/ 0 w 12192418"/>
              <a:gd name="connsiteY54" fmla="*/ 2109542 h 5095933"/>
              <a:gd name="connsiteX55" fmla="*/ 1 w 12192418"/>
              <a:gd name="connsiteY55" fmla="*/ 2109542 h 509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2192418" h="5095933">
                <a:moveTo>
                  <a:pt x="1" y="0"/>
                </a:moveTo>
                <a:lnTo>
                  <a:pt x="71932" y="12261"/>
                </a:lnTo>
                <a:lnTo>
                  <a:pt x="282849" y="48343"/>
                </a:lnTo>
                <a:lnTo>
                  <a:pt x="436464" y="73565"/>
                </a:lnTo>
                <a:lnTo>
                  <a:pt x="619339" y="100188"/>
                </a:lnTo>
                <a:lnTo>
                  <a:pt x="836351" y="132066"/>
                </a:lnTo>
                <a:lnTo>
                  <a:pt x="1076528" y="165696"/>
                </a:lnTo>
                <a:lnTo>
                  <a:pt x="1347184" y="201077"/>
                </a:lnTo>
                <a:lnTo>
                  <a:pt x="1642223" y="238560"/>
                </a:lnTo>
                <a:lnTo>
                  <a:pt x="1962864" y="276043"/>
                </a:lnTo>
                <a:lnTo>
                  <a:pt x="2304232" y="314227"/>
                </a:lnTo>
                <a:lnTo>
                  <a:pt x="2672421" y="349608"/>
                </a:lnTo>
                <a:lnTo>
                  <a:pt x="3057678" y="383588"/>
                </a:lnTo>
                <a:lnTo>
                  <a:pt x="3464881" y="414415"/>
                </a:lnTo>
                <a:lnTo>
                  <a:pt x="3889152" y="443841"/>
                </a:lnTo>
                <a:lnTo>
                  <a:pt x="4331710" y="471515"/>
                </a:lnTo>
                <a:lnTo>
                  <a:pt x="4558476" y="481324"/>
                </a:lnTo>
                <a:lnTo>
                  <a:pt x="4790118" y="492183"/>
                </a:lnTo>
                <a:lnTo>
                  <a:pt x="5025418" y="502342"/>
                </a:lnTo>
                <a:lnTo>
                  <a:pt x="5261937" y="508998"/>
                </a:lnTo>
                <a:lnTo>
                  <a:pt x="5503332" y="514953"/>
                </a:lnTo>
                <a:lnTo>
                  <a:pt x="5747167" y="521259"/>
                </a:lnTo>
                <a:lnTo>
                  <a:pt x="5995877" y="525463"/>
                </a:lnTo>
                <a:lnTo>
                  <a:pt x="6247026" y="525463"/>
                </a:lnTo>
                <a:lnTo>
                  <a:pt x="6500613" y="527565"/>
                </a:lnTo>
                <a:lnTo>
                  <a:pt x="6756639" y="525463"/>
                </a:lnTo>
                <a:lnTo>
                  <a:pt x="7016322" y="521259"/>
                </a:lnTo>
                <a:lnTo>
                  <a:pt x="7276005" y="517406"/>
                </a:lnTo>
                <a:lnTo>
                  <a:pt x="7539345" y="508998"/>
                </a:lnTo>
                <a:lnTo>
                  <a:pt x="7805124" y="500241"/>
                </a:lnTo>
                <a:lnTo>
                  <a:pt x="8070903" y="490082"/>
                </a:lnTo>
                <a:lnTo>
                  <a:pt x="8339121" y="475719"/>
                </a:lnTo>
                <a:lnTo>
                  <a:pt x="8609776" y="458554"/>
                </a:lnTo>
                <a:lnTo>
                  <a:pt x="8881651" y="442089"/>
                </a:lnTo>
                <a:lnTo>
                  <a:pt x="9153526" y="421071"/>
                </a:lnTo>
                <a:lnTo>
                  <a:pt x="9429058" y="395849"/>
                </a:lnTo>
                <a:lnTo>
                  <a:pt x="9700933" y="370626"/>
                </a:lnTo>
                <a:lnTo>
                  <a:pt x="9977684" y="341551"/>
                </a:lnTo>
                <a:lnTo>
                  <a:pt x="10255655" y="309673"/>
                </a:lnTo>
                <a:lnTo>
                  <a:pt x="10529968" y="276043"/>
                </a:lnTo>
                <a:lnTo>
                  <a:pt x="10807939" y="236809"/>
                </a:lnTo>
                <a:lnTo>
                  <a:pt x="11084690" y="194772"/>
                </a:lnTo>
                <a:lnTo>
                  <a:pt x="11362661" y="153085"/>
                </a:lnTo>
                <a:lnTo>
                  <a:pt x="11639412" y="104392"/>
                </a:lnTo>
                <a:lnTo>
                  <a:pt x="11914945" y="54648"/>
                </a:lnTo>
                <a:lnTo>
                  <a:pt x="12191696" y="2452"/>
                </a:lnTo>
                <a:lnTo>
                  <a:pt x="12191696" y="2109542"/>
                </a:lnTo>
                <a:lnTo>
                  <a:pt x="12191999" y="2109542"/>
                </a:lnTo>
                <a:lnTo>
                  <a:pt x="12191999" y="2802467"/>
                </a:lnTo>
                <a:lnTo>
                  <a:pt x="12192418" y="2802467"/>
                </a:lnTo>
                <a:lnTo>
                  <a:pt x="12192418" y="5095933"/>
                </a:lnTo>
                <a:lnTo>
                  <a:pt x="1" y="5095933"/>
                </a:lnTo>
                <a:lnTo>
                  <a:pt x="1" y="4074529"/>
                </a:lnTo>
                <a:lnTo>
                  <a:pt x="0" y="4074529"/>
                </a:lnTo>
                <a:lnTo>
                  <a:pt x="0" y="2109542"/>
                </a:lnTo>
                <a:lnTo>
                  <a:pt x="1" y="2109542"/>
                </a:lnTo>
                <a:close/>
              </a:path>
            </a:pathLst>
          </a:custGeom>
          <a:solidFill>
            <a:schemeClr val="bg1"/>
          </a:solidFill>
          <a:ln>
            <a:noFill/>
          </a:ln>
        </p:spPr>
        <p:txBody>
          <a:bodyPr/>
          <a:lstStyle/>
          <a:p>
            <a:endParaRPr lang="en-CA"/>
          </a:p>
        </p:txBody>
      </p:sp>
      <p:graphicFrame>
        <p:nvGraphicFramePr>
          <p:cNvPr id="5" name="Content Placeholder 2">
            <a:extLst>
              <a:ext uri="{FF2B5EF4-FFF2-40B4-BE49-F238E27FC236}">
                <a16:creationId xmlns:a16="http://schemas.microsoft.com/office/drawing/2014/main" id="{E4678A21-BDA5-AC6C-1948-29F0F743CCD0}"/>
              </a:ext>
            </a:extLst>
          </p:cNvPr>
          <p:cNvGraphicFramePr>
            <a:graphicFrameLocks noGrp="1"/>
          </p:cNvGraphicFramePr>
          <p:nvPr>
            <p:ph idx="1"/>
            <p:extLst>
              <p:ext uri="{D42A27DB-BD31-4B8C-83A1-F6EECF244321}">
                <p14:modId xmlns:p14="http://schemas.microsoft.com/office/powerpoint/2010/main" val="1636729280"/>
              </p:ext>
            </p:extLst>
          </p:nvPr>
        </p:nvGraphicFramePr>
        <p:xfrm>
          <a:off x="648930" y="2810256"/>
          <a:ext cx="10895370" cy="340427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76092643"/>
      </p:ext>
    </p:extLst>
  </p:cSld>
  <p:clrMapOvr>
    <a:overrideClrMapping bg1="lt1" tx1="dk1" bg2="lt2" tx2="dk2" accent1="accent1" accent2="accent2" accent3="accent3" accent4="accent4" accent5="accent5" accent6="accent6" hlink="hlink" folHlink="folHlink"/>
  </p:clrMapOvr>
</p:sld>
</file>

<file path=ppt/slides/slide9.xml><?xml version="1.0" encoding="utf-8"?>
<p:sld xmlns:p="http://schemas.openxmlformats.org/presentationml/2006/main" xmlns:a="http://schemas.openxmlformats.org/drawingml/2006/main" xmlns:r="http://schemas.openxmlformats.org/officeDocument/2006/relationships">
  <p:cSld>
    <p:bg>
      <p:bgPr>
        <a:blipFill rotWithShape="1">
          <a:blip r:embed="rId6">
            <a:duotone>
              <a:schemeClr val="bg2">
                <a:shade val="69000"/>
                <a:hueMod val="108000"/>
                <a:satMod val="164000"/>
                <a:lumMod val="74000"/>
              </a:schemeClr>
              <a:schemeClr val="bg2">
                <a:tint val="96000"/>
                <a:hueMod val="88000"/>
                <a:satMod val="140000"/>
                <a:lumMod val="132000"/>
              </a:schemeClr>
            </a:duotone>
          </a:blip>
          <a:stretch/>
        </a:blip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412E3267-7ABE-412B-8580-47EC0D1F61FE}"/>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7">
            <a:extLst>
              <a:ext uri="{28A0092B-C50C-407E-A947-70E740481C1C}">
                <a14:useLocalDpi xmlns:a14="http://schemas.microsoft.com/office/drawing/2010/main" val="0"/>
              </a:ext>
            </a:extLst>
          </a:blip>
          <a:srcRect l="124"/>
          <a:stretch/>
        </p:blipFill>
        <p:spPr>
          <a:xfrm>
            <a:off x="0" y="2669685"/>
            <a:ext cx="4037012" cy="4188315"/>
          </a:xfrm>
          <a:prstGeom prst="rect">
            <a:avLst/>
          </a:prstGeom>
        </p:spPr>
      </p:pic>
      <p:pic>
        <p:nvPicPr>
          <p:cNvPr id="14" name="Picture 13">
            <a:extLst>
              <a:ext uri="{FF2B5EF4-FFF2-40B4-BE49-F238E27FC236}">
                <a16:creationId xmlns:a16="http://schemas.microsoft.com/office/drawing/2014/main" id="{20B62C5A-2250-4380-AB23-DB87446CCED0}"/>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8">
            <a:extLst>
              <a:ext uri="{28A0092B-C50C-407E-A947-70E740481C1C}">
                <a14:useLocalDpi xmlns:a14="http://schemas.microsoft.com/office/drawing/2010/main" val="0"/>
              </a:ext>
            </a:extLst>
          </a:blip>
          <a:srcRect l="113"/>
          <a:stretch/>
        </p:blipFill>
        <p:spPr>
          <a:xfrm>
            <a:off x="0" y="2892347"/>
            <a:ext cx="1522412" cy="2365453"/>
          </a:xfrm>
          <a:prstGeom prst="rect">
            <a:avLst/>
          </a:prstGeom>
        </p:spPr>
      </p:pic>
      <p:sp>
        <p:nvSpPr>
          <p:cNvPr id="16" name="Oval 15">
            <a:extLst>
              <a:ext uri="{FF2B5EF4-FFF2-40B4-BE49-F238E27FC236}">
                <a16:creationId xmlns:a16="http://schemas.microsoft.com/office/drawing/2014/main" id="{D42CF425-7213-4F89-B0FF-4C2BDDD9C680}"/>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b="50000" l="50000" r="50000" t="50000"/>
            </a:path>
            <a:tileRect/>
          </a:gra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CA"/>
          </a:p>
        </p:txBody>
      </p:sp>
      <p:pic>
        <p:nvPicPr>
          <p:cNvPr id="18" name="Picture 17">
            <a:extLst>
              <a:ext uri="{FF2B5EF4-FFF2-40B4-BE49-F238E27FC236}">
                <a16:creationId xmlns:a16="http://schemas.microsoft.com/office/drawing/2014/main" id="{D35DA97D-88F8-4249-B650-4FC9FD50A382}"/>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9">
            <a:extLst>
              <a:ext uri="{28A0092B-C50C-407E-A947-70E740481C1C}">
                <a14:useLocalDpi xmlns:a14="http://schemas.microsoft.com/office/drawing/2010/main" val="0"/>
              </a:ext>
            </a:extLst>
          </a:blip>
          <a:srcRect t="414"/>
          <a:stretch/>
        </p:blipFill>
        <p:spPr>
          <a:xfrm>
            <a:off x="7999412" y="0"/>
            <a:ext cx="1603387" cy="1141407"/>
          </a:xfrm>
          <a:prstGeom prst="rect">
            <a:avLst/>
          </a:prstGeom>
        </p:spPr>
      </p:pic>
      <p:pic>
        <p:nvPicPr>
          <p:cNvPr id="20" name="Picture 19">
            <a:extLst>
              <a:ext uri="{FF2B5EF4-FFF2-40B4-BE49-F238E27FC236}">
                <a16:creationId xmlns:a16="http://schemas.microsoft.com/office/drawing/2014/main" id="{43F38673-6E30-4BAE-AC67-0B283EBF4291}"/>
              </a:ext>
              <a:ext uri="{C183D7F6-B498-43B3-948B-1728B52AA6E4}">
                <adec:decorative xmlns:adec="http://schemas.microsoft.com/office/drawing/2017/decorative" val="1"/>
              </a:ext>
            </a:extLst>
          </p:cNvPr>
          <p:cNvPicPr>
            <a:picLocks noAdjustHandles="1" noChangeArrowheads="1" noChangeAspect="1" noChangeShapeType="1" noCrop="1" noEditPoints="1" noGrp="1" noMove="1" noResize="1" noRot="1"/>
          </p:cNvPicPr>
          <p:nvPr>
            <p:extLst>
              <p:ext uri="{386F3935-93C4-4BCD-93E2-E3B085C9AB24}">
                <p16:designElem xmlns:p16="http://schemas.microsoft.com/office/powerpoint/2015/main" val="1"/>
              </p:ext>
            </p:extLst>
          </p:nvPr>
        </p:nvPicPr>
        <p:blipFill rotWithShape="1">
          <a:blip r:embed="rId10">
            <a:extLst>
              <a:ext uri="{28A0092B-C50C-407E-A947-70E740481C1C}">
                <a14:useLocalDpi xmlns:a14="http://schemas.microsoft.com/office/drawing/2010/main" val="0"/>
              </a:ext>
            </a:extLst>
          </a:blip>
          <a:srcRect b="9"/>
          <a:stretch/>
        </p:blipFill>
        <p:spPr>
          <a:xfrm>
            <a:off x="8605878" y="6096000"/>
            <a:ext cx="993734" cy="762000"/>
          </a:xfrm>
          <a:prstGeom prst="rect">
            <a:avLst/>
          </a:prstGeom>
        </p:spPr>
      </p:pic>
      <p:sp>
        <p:nvSpPr>
          <p:cNvPr id="22" name="Rectangle 21">
            <a:extLst>
              <a:ext uri="{FF2B5EF4-FFF2-40B4-BE49-F238E27FC236}">
                <a16:creationId xmlns:a16="http://schemas.microsoft.com/office/drawing/2014/main" id="{202A25CB-1ED1-4C87-AB49-8D3BC684D1CE}"/>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4" name="Rectangle 23">
            <a:extLst>
              <a:ext uri="{FF2B5EF4-FFF2-40B4-BE49-F238E27FC236}">
                <a16:creationId xmlns:a16="http://schemas.microsoft.com/office/drawing/2014/main" id="{505C8452-4C3F-46C5-AFD4-322854BC4176}"/>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0" y="-5"/>
            <a:ext cx="12191695" cy="4730744"/>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rtlCol="0"/>
          <a:lstStyle/>
          <a:p>
            <a:pPr algn="ctr"/>
            <a:endParaRPr lang="en-US"/>
          </a:p>
        </p:txBody>
      </p:sp>
      <p:sp>
        <p:nvSpPr>
          <p:cNvPr id="26" name="Rectangle 25">
            <a:extLst>
              <a:ext uri="{FF2B5EF4-FFF2-40B4-BE49-F238E27FC236}">
                <a16:creationId xmlns:a16="http://schemas.microsoft.com/office/drawing/2014/main" id="{9B06DBD9-DED6-40C2-A7AD-3662707C4145}"/>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en-CA"/>
          </a:p>
        </p:txBody>
      </p:sp>
      <p:sp>
        <p:nvSpPr>
          <p:cNvPr id="28" name="Freeform 15">
            <a:extLst>
              <a:ext uri="{FF2B5EF4-FFF2-40B4-BE49-F238E27FC236}">
                <a16:creationId xmlns:a16="http://schemas.microsoft.com/office/drawing/2014/main" id="{B431FF8B-6FC2-47C1-B2C5-9B26E62436B0}"/>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a:xfrm>
            <a:off x="8719939" y="3753695"/>
            <a:ext cx="3472060" cy="825932"/>
          </a:xfrm>
          <a:custGeom>
            <a:avLst/>
            <a:gdLst>
              <a:gd fmla="*/ 3470310 w 3472060" name="connsiteX0"/>
              <a:gd fmla="*/ 0 h 825932" name="connsiteY0"/>
              <a:gd fmla="*/ 3472060 w 3472060" name="connsiteX1"/>
              <a:gd fmla="*/ 12850 h 825932" name="connsiteY1"/>
              <a:gd fmla="*/ 3472060 w 3472060" name="connsiteX2"/>
              <a:gd fmla="*/ 480529 h 825932" name="connsiteY2"/>
              <a:gd fmla="*/ 3363699 w 3472060" name="connsiteX3"/>
              <a:gd fmla="*/ 498471 h 825932" name="connsiteY3"/>
              <a:gd fmla="*/ 42060 w 3472060" name="connsiteX4"/>
              <a:gd fmla="*/ 824486 h 825932" name="connsiteY4"/>
              <a:gd fmla="*/ 0 w 3472060" name="connsiteX5"/>
              <a:gd fmla="*/ 758452 h 825932" name="connsiteY5"/>
              <a:gd fmla="*/ 188014 w 3472060" name="connsiteX6"/>
              <a:gd fmla="*/ 735602 h 825932" name="connsiteY6"/>
              <a:gd fmla="*/ 284087 w 3472060" name="connsiteX7"/>
              <a:gd fmla="*/ 722590 h 825932" name="connsiteY7"/>
              <a:gd fmla="*/ 382288 w 3472060" name="connsiteX8"/>
              <a:gd fmla="*/ 709392 h 825932" name="connsiteY8"/>
              <a:gd fmla="*/ 481858 w 3472060" name="connsiteX9"/>
              <a:gd fmla="*/ 695774 h 825932" name="connsiteY9"/>
              <a:gd fmla="*/ 581897 w 3472060" name="connsiteX10"/>
              <a:gd fmla="*/ 680711 h 825932" name="connsiteY10"/>
              <a:gd fmla="*/ 683670 w 3472060" name="connsiteX11"/>
              <a:gd fmla="*/ 665256 h 825932" name="connsiteY11"/>
              <a:gd fmla="*/ 787206 w 3472060" name="connsiteX12"/>
              <a:gd fmla="*/ 649587 h 825932" name="connsiteY12"/>
              <a:gd fmla="*/ 892019 w 3472060" name="connsiteX13"/>
              <a:gd fmla="*/ 632968 h 825932" name="connsiteY13"/>
              <a:gd fmla="*/ 997620 w 3472060" name="connsiteX14"/>
              <a:gd fmla="*/ 614667 h 825932" name="connsiteY14"/>
              <a:gd fmla="*/ 1104727 w 3472060" name="connsiteX15"/>
              <a:gd fmla="*/ 596741 h 825932" name="connsiteY15"/>
              <a:gd fmla="*/ 1212669 w 3472060" name="connsiteX16"/>
              <a:gd fmla="*/ 577397 h 825932" name="connsiteY16"/>
              <a:gd fmla="*/ 1321506 w 3472060" name="connsiteX17"/>
              <a:gd fmla="*/ 556988 h 825932" name="connsiteY17"/>
              <a:gd fmla="*/ 1430709 w 3472060" name="connsiteX18"/>
              <a:gd fmla="*/ 536607 h 825932" name="connsiteY18"/>
              <a:gd fmla="*/ 1541050 w 3472060" name="connsiteX19"/>
              <a:gd fmla="*/ 514481 h 825932" name="connsiteY19"/>
              <a:gd fmla="*/ 1652805 w 3472060" name="connsiteX20"/>
              <a:gd fmla="*/ 492202 h 825932" name="connsiteY20"/>
              <a:gd fmla="*/ 1763708 w 3472060" name="connsiteX21"/>
              <a:gd fmla="*/ 469161 h 825932" name="connsiteY21"/>
              <a:gd fmla="*/ 1875795 w 3472060" name="connsiteX22"/>
              <a:gd fmla="*/ 444641 h 825932" name="connsiteY22"/>
              <a:gd fmla="*/ 1989128 w 3472060" name="connsiteX23"/>
              <a:gd fmla="*/ 418995 h 825932" name="connsiteY23"/>
              <a:gd fmla="*/ 2102476 w 3472060" name="connsiteX24"/>
              <a:gd fmla="*/ 393438 h 825932" name="connsiteY24"/>
              <a:gd fmla="*/ 2215549 w 3472060" name="connsiteX25"/>
              <a:gd fmla="*/ 366291 h 825932" name="connsiteY25"/>
              <a:gd fmla="*/ 2330490 w 3472060" name="connsiteX26"/>
              <a:gd fmla="*/ 337455 h 825932" name="connsiteY26"/>
              <a:gd fmla="*/ 2443333 w 3472060" name="connsiteX27"/>
              <a:gd fmla="*/ 308983 h 825932" name="connsiteY27"/>
              <a:gd fmla="*/ 2558014 w 3472060" name="connsiteX28"/>
              <a:gd fmla="*/ 278646 h 825932" name="connsiteY28"/>
              <a:gd fmla="*/ 2673621 w 3472060" name="connsiteX29"/>
              <a:gd fmla="*/ 247421 h 825932" name="connsiteY29"/>
              <a:gd fmla="*/ 2787008 w 3472060" name="connsiteX30"/>
              <a:gd fmla="*/ 215853 h 825932" name="connsiteY30"/>
              <a:gd fmla="*/ 2901442 w 3472060" name="connsiteX31"/>
              <a:gd fmla="*/ 182011 h 825932" name="connsiteY31"/>
              <a:gd fmla="*/ 3015722 w 3472060" name="connsiteX32"/>
              <a:gd fmla="*/ 147286 h 825932" name="connsiteY32"/>
              <a:gd fmla="*/ 3130018 w 3472060" name="connsiteX33"/>
              <a:gd fmla="*/ 112649 h 825932" name="connsiteY33"/>
              <a:gd fmla="*/ 3243551 w 3472060" name="connsiteX34"/>
              <a:gd fmla="*/ 75688 h 825932" name="connsiteY34"/>
              <a:gd fmla="*/ 3356992 w 3472060" name="connsiteX35"/>
              <a:gd fmla="*/ 38197 h 825932" name="connsiteY35"/>
              <a:gd fmla="*/ 3470310 w 3472060" name="connsiteX36"/>
              <a:gd fmla="*/ 0 h 825932" name="connsiteY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b="b" l="l" r="r" t="t"/>
            <a:pathLst>
              <a:path h="825932" w="3472060">
                <a:moveTo>
                  <a:pt x="3470310" y="0"/>
                </a:moveTo>
                <a:lnTo>
                  <a:pt x="3472060" y="12850"/>
                </a:lnTo>
                <a:lnTo>
                  <a:pt x="3472060" y="480529"/>
                </a:lnTo>
                <a:lnTo>
                  <a:pt x="3363699" y="498471"/>
                </a:lnTo>
                <a:cubicBezTo>
                  <a:pt x="2435623" y="645518"/>
                  <a:pt x="603076" y="844866"/>
                  <a:pt x="42060" y="824486"/>
                </a:cubicBezTo>
                <a:cubicBezTo>
                  <a:pt x="28151" y="802425"/>
                  <a:pt x="13909" y="780513"/>
                  <a:pt x="0" y="758452"/>
                </a:cubicBezTo>
                <a:lnTo>
                  <a:pt x="188014" y="735602"/>
                </a:lnTo>
                <a:lnTo>
                  <a:pt x="284087" y="722590"/>
                </a:lnTo>
                <a:lnTo>
                  <a:pt x="382288" y="709392"/>
                </a:lnTo>
                <a:lnTo>
                  <a:pt x="481858" y="695774"/>
                </a:lnTo>
                <a:lnTo>
                  <a:pt x="581897" y="680711"/>
                </a:lnTo>
                <a:lnTo>
                  <a:pt x="683670" y="665256"/>
                </a:lnTo>
                <a:lnTo>
                  <a:pt x="787206" y="649587"/>
                </a:lnTo>
                <a:lnTo>
                  <a:pt x="892019" y="632968"/>
                </a:lnTo>
                <a:lnTo>
                  <a:pt x="997620" y="614667"/>
                </a:lnTo>
                <a:lnTo>
                  <a:pt x="1104727" y="596741"/>
                </a:lnTo>
                <a:lnTo>
                  <a:pt x="1212669" y="577397"/>
                </a:lnTo>
                <a:lnTo>
                  <a:pt x="1321506" y="556988"/>
                </a:lnTo>
                <a:lnTo>
                  <a:pt x="1430709" y="536607"/>
                </a:lnTo>
                <a:lnTo>
                  <a:pt x="1541050" y="514481"/>
                </a:lnTo>
                <a:lnTo>
                  <a:pt x="1652805" y="492202"/>
                </a:lnTo>
                <a:lnTo>
                  <a:pt x="1763708" y="469161"/>
                </a:lnTo>
                <a:lnTo>
                  <a:pt x="1875795" y="444641"/>
                </a:lnTo>
                <a:lnTo>
                  <a:pt x="1989128" y="418995"/>
                </a:lnTo>
                <a:lnTo>
                  <a:pt x="2102476" y="393438"/>
                </a:lnTo>
                <a:lnTo>
                  <a:pt x="2215549" y="366291"/>
                </a:lnTo>
                <a:lnTo>
                  <a:pt x="2330490" y="337455"/>
                </a:lnTo>
                <a:lnTo>
                  <a:pt x="2443333" y="308983"/>
                </a:lnTo>
                <a:lnTo>
                  <a:pt x="2558014" y="278646"/>
                </a:lnTo>
                <a:lnTo>
                  <a:pt x="2673621" y="247421"/>
                </a:lnTo>
                <a:lnTo>
                  <a:pt x="2787008" y="215853"/>
                </a:lnTo>
                <a:lnTo>
                  <a:pt x="2901442" y="182011"/>
                </a:lnTo>
                <a:lnTo>
                  <a:pt x="3015722" y="147286"/>
                </a:lnTo>
                <a:lnTo>
                  <a:pt x="3130018" y="112649"/>
                </a:lnTo>
                <a:lnTo>
                  <a:pt x="3243551" y="75688"/>
                </a:lnTo>
                <a:lnTo>
                  <a:pt x="3356992" y="38197"/>
                </a:lnTo>
                <a:lnTo>
                  <a:pt x="3470310" y="0"/>
                </a:lnTo>
                <a:close/>
              </a:path>
            </a:pathLst>
          </a:custGeom>
          <a:solidFill>
            <a:schemeClr val="bg2">
              <a:alpha val="20000"/>
            </a:schemeClr>
          </a:solidFill>
          <a:ln>
            <a:noFill/>
          </a:ln>
        </p:spPr>
        <p:txBody>
          <a:bodyPr anchor="ctr" rtlCol="0"/>
          <a:lstStyle/>
          <a:p>
            <a:pPr algn="ctr"/>
            <a:endParaRPr lang="en-US">
              <a:solidFill>
                <a:schemeClr val="tx1"/>
              </a:solidFill>
            </a:endParaRPr>
          </a:p>
        </p:txBody>
      </p:sp>
      <p:sp useBgFill="1">
        <p:nvSpPr>
          <p:cNvPr id="30" name="Freeform 5">
            <a:extLst>
              <a:ext uri="{FF2B5EF4-FFF2-40B4-BE49-F238E27FC236}">
                <a16:creationId xmlns:a16="http://schemas.microsoft.com/office/drawing/2014/main" id="{4BA7EBCC-256E-4075-A58C-6ED2BFD5C99E}"/>
              </a:ext>
              <a:ext uri="{C183D7F6-B498-43B3-948B-1728B52AA6E4}">
                <adec:decorative xmlns:adec="http://schemas.microsoft.com/office/drawing/2017/decorative" val="1"/>
              </a:ext>
            </a:extLst>
          </p:cNvPr>
          <p:cNvSpPr>
            <a:spLocks noAdjustHandles="1" noChangeArrowheads="1" noChangeAspect="1" noChangeShapeType="1" noEditPoints="1" noGrp="1" noMove="1" noResize="1" noRot="1" noTextEdit="1"/>
          </p:cNvSpPr>
          <p:nvPr>
            <p:extLst>
              <p:ext uri="{386F3935-93C4-4BCD-93E2-E3B085C9AB24}">
                <p16:designElem xmlns:p16="http://schemas.microsoft.com/office/powerpoint/2015/main" val="1"/>
              </p:ext>
            </p:extLst>
          </p:nvPr>
        </p:nvSpPr>
        <p:spPr bwMode="gray">
          <a:xfrm>
            <a:off x="1" y="4055532"/>
            <a:ext cx="12191695" cy="2802467"/>
          </a:xfrm>
          <a:custGeom>
            <a:avLst/>
            <a:gdLst/>
            <a:ahLst/>
            <a:cxnLst/>
            <a:rect b="b" l="l" r="r" t="t"/>
            <a:pathLst>
              <a:path h="8000" w="10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ln>
            <a:noFill/>
          </a:ln>
        </p:spPr>
        <p:txBody>
          <a:bodyPr/>
          <a:lstStyle/>
          <a:p>
            <a:endParaRPr lang="en-CA"/>
          </a:p>
        </p:txBody>
      </p:sp>
      <p:sp>
        <p:nvSpPr>
          <p:cNvPr id="2" name="Title 1">
            <a:extLst>
              <a:ext uri="{FF2B5EF4-FFF2-40B4-BE49-F238E27FC236}">
                <a16:creationId xmlns:a16="http://schemas.microsoft.com/office/drawing/2014/main" id="{CBC98F19-23C3-3C73-60D6-8752954AFB47}"/>
              </a:ext>
            </a:extLst>
          </p:cNvPr>
          <p:cNvSpPr>
            <a:spLocks noGrp="1"/>
          </p:cNvSpPr>
          <p:nvPr>
            <p:ph type="title"/>
          </p:nvPr>
        </p:nvSpPr>
        <p:spPr>
          <a:xfrm>
            <a:off x="635458" y="4854344"/>
            <a:ext cx="9345155" cy="861802"/>
          </a:xfrm>
        </p:spPr>
        <p:txBody>
          <a:bodyPr anchor="b" bIns="45720" lIns="91440" rIns="91440" rtlCol="0" tIns="45720" vert="horz">
            <a:normAutofit/>
          </a:bodyPr>
          <a:lstStyle/>
          <a:p>
            <a:r>
              <a:rPr cap="none" lang="en-US" sz="4800">
                <a:ln cmpd="sng" w="3175">
                  <a:noFill/>
                </a:ln>
                <a:effectLst/>
              </a:rPr>
              <a:t>Sprint 3's Execution</a:t>
            </a:r>
          </a:p>
        </p:txBody>
      </p:sp>
      <p:pic>
        <p:nvPicPr>
          <p:cNvPr id="6" name="First_exe">
            <a:hlinkClick action="ppaction://media" r:id=""/>
            <a:extLst>
              <a:ext uri="{FF2B5EF4-FFF2-40B4-BE49-F238E27FC236}">
                <a16:creationId xmlns:a16="http://schemas.microsoft.com/office/drawing/2014/main" id="{65EAF918-4AD4-1597-C723-8548886E615C}"/>
              </a:ext>
            </a:extLst>
          </p:cNvPr>
          <p:cNvPicPr>
            <a:picLocks noChangeAspect="1"/>
          </p:cNvPicPr>
          <p:nvPr>
            <a:videoFile r:link="rId2"/>
            <p:extLst>
              <p:ext uri="{DAA4B4D4-6D71-4841-9C94-3DE7FCFB9230}">
                <p14:media xmlns:p14="http://schemas.microsoft.com/office/powerpoint/2010/main" r:embed="rId1"/>
              </p:ext>
            </p:extLst>
          </p:nvPr>
        </p:nvPicPr>
        <p:blipFill>
          <a:blip r:embed="rId11"/>
          <a:stretch>
            <a:fillRect/>
          </a:stretch>
        </p:blipFill>
        <p:spPr>
          <a:xfrm>
            <a:off x="3053492" y="502351"/>
            <a:ext cx="2132043" cy="3790299"/>
          </a:xfrm>
          <a:prstGeom prst="rect">
            <a:avLst/>
          </a:prstGeom>
          <a:effectLst/>
        </p:spPr>
      </p:pic>
      <p:pic>
        <p:nvPicPr>
          <p:cNvPr id="4" name="Second_exe">
            <a:hlinkClick action="ppaction://media" r:id=""/>
            <a:extLst>
              <a:ext uri="{FF2B5EF4-FFF2-40B4-BE49-F238E27FC236}">
                <a16:creationId xmlns:a16="http://schemas.microsoft.com/office/drawing/2014/main" id="{EE886F50-798C-2593-BF19-0C245900BFF8}"/>
              </a:ext>
            </a:extLst>
          </p:cNvPr>
          <p:cNvPicPr>
            <a:picLocks noChangeAspect="1"/>
          </p:cNvPicPr>
          <p:nvPr>
            <a:videoFile r:link="rId4"/>
            <p:extLst>
              <p:ext uri="{DAA4B4D4-6D71-4841-9C94-3DE7FCFB9230}">
                <p14:media xmlns:p14="http://schemas.microsoft.com/office/powerpoint/2010/main" r:embed="rId3"/>
              </p:ext>
            </p:extLst>
          </p:nvPr>
        </p:nvPicPr>
        <p:blipFill>
          <a:blip r:embed="rId12"/>
          <a:stretch>
            <a:fillRect/>
          </a:stretch>
        </p:blipFill>
        <p:spPr>
          <a:xfrm>
            <a:off x="6669063" y="502351"/>
            <a:ext cx="2132042" cy="3790299"/>
          </a:xfrm>
          <a:prstGeom prst="rect">
            <a:avLst/>
          </a:prstGeom>
        </p:spPr>
      </p:pic>
    </p:spTree>
    <p:extLst>
      <p:ext uri="{BB962C8B-B14F-4D97-AF65-F5344CB8AC3E}">
        <p14:creationId xmlns:p14="http://schemas.microsoft.com/office/powerpoint/2010/main" val="954363456"/>
      </p:ext>
    </p:extLst>
  </p:cSld>
  <p:clrMapOvr>
    <a:masterClrMapping/>
  </p:clrMapOvr>
  <p:timing>
    <p:tnLst>
      <p:par>
        <p:cTn dur="indefinite" id="1" nodeType="tmRoot" restart="never">
          <p:childTnLst>
            <p:seq concurrent="1" nextAc="seek">
              <p:cTn dur="indefinite" id="2" nodeType="mainSeq">
                <p:childTnLst>
                  <p:par>
                    <p:cTn fill="hold" id="3">
                      <p:stCondLst>
                        <p:cond delay="indefinite"/>
                      </p:stCondLst>
                      <p:childTnLst>
                        <p:par>
                          <p:cTn fill="hold" id="4">
                            <p:stCondLst>
                              <p:cond delay="0"/>
                            </p:stCondLst>
                            <p:childTnLst>
                              <p:par>
                                <p:cTn fill="hold" id="5" nodeType="clickEffect" presetClass="mediacall" presetID="1" presetSubtype="0">
                                  <p:stCondLst>
                                    <p:cond delay="0"/>
                                  </p:stCondLst>
                                  <p:childTnLst>
                                    <p:cmd cmd="playFrom(0.0)" type="call">
                                      <p:cBhvr>
                                        <p:cTn dur="5334" fill="hold" id="6"/>
                                        <p:tgtEl>
                                          <p:spTgt spid="6"/>
                                        </p:tgtEl>
                                      </p:cBhvr>
                                    </p:cmd>
                                  </p:childTnLst>
                                </p:cTn>
                              </p:par>
                            </p:childTnLst>
                          </p:cTn>
                        </p:par>
                      </p:childTnLst>
                    </p:cTn>
                  </p:par>
                  <p:par>
                    <p:cTn fill="hold" id="7">
                      <p:stCondLst>
                        <p:cond delay="indefinite"/>
                      </p:stCondLst>
                      <p:childTnLst>
                        <p:par>
                          <p:cTn fill="hold" id="8">
                            <p:stCondLst>
                              <p:cond delay="0"/>
                            </p:stCondLst>
                            <p:childTnLst>
                              <p:par>
                                <p:cTn fill="hold" id="9" nodeType="clickEffect" presetClass="mediacall" presetID="1" presetSubtype="0">
                                  <p:stCondLst>
                                    <p:cond delay="0"/>
                                  </p:stCondLst>
                                  <p:childTnLst>
                                    <p:cmd cmd="playFrom(0.0)" type="call">
                                      <p:cBhvr>
                                        <p:cTn dur="5643" fill="hold" id="10"/>
                                        <p:tgtEl>
                                          <p:spTgt spid="4"/>
                                        </p:tgtEl>
                                      </p:cBhvr>
                                    </p:cmd>
                                  </p:childTnLst>
                                </p:cTn>
                              </p:par>
                            </p:childTnLst>
                          </p:cTn>
                        </p:par>
                      </p:childTnLst>
                    </p:cTn>
                  </p:par>
                </p:childTnLst>
              </p:cTn>
              <p:prevCondLst>
                <p:cond delay="0" evt="onPrev">
                  <p:tgtEl>
                    <p:sldTgt/>
                  </p:tgtEl>
                </p:cond>
              </p:prevCondLst>
              <p:nextCondLst>
                <p:cond delay="0" evt="onNext">
                  <p:tgtEl>
                    <p:sldTgt/>
                  </p:tgtEl>
                </p:cond>
              </p:nextCondLst>
            </p:seq>
            <p:video>
              <p:cMediaNode vol="80000">
                <p:cTn display="0" fill="hold" id="11">
                  <p:stCondLst>
                    <p:cond delay="indefinite"/>
                  </p:stCondLst>
                </p:cTn>
                <p:tgtEl>
                  <p:spTgt spid="6"/>
                </p:tgtEl>
              </p:cMediaNode>
            </p:video>
            <p:seq concurrent="1" nextAc="seek">
              <p:cTn evtFilter="cancelBubble" fill="hold" id="12" nodeType="interactiveSeq" restart="whenNotActive">
                <p:stCondLst>
                  <p:cond delay="0" evt="onClick">
                    <p:tgtEl>
                      <p:spTgt spid="6"/>
                    </p:tgtEl>
                  </p:cond>
                </p:stCondLst>
                <p:endSync delay="0" evt="end">
                  <p:rtn val="all"/>
                </p:endSync>
                <p:childTnLst>
                  <p:par>
                    <p:cTn fill="hold" id="13">
                      <p:stCondLst>
                        <p:cond delay="0"/>
                      </p:stCondLst>
                      <p:childTnLst>
                        <p:par>
                          <p:cTn fill="hold" id="14">
                            <p:stCondLst>
                              <p:cond delay="0"/>
                            </p:stCondLst>
                            <p:childTnLst>
                              <p:par>
                                <p:cTn fill="hold" id="15" nodeType="clickEffect" presetClass="mediacall" presetID="2" presetSubtype="0">
                                  <p:stCondLst>
                                    <p:cond delay="0"/>
                                  </p:stCondLst>
                                  <p:childTnLst>
                                    <p:cmd cmd="togglePause" type="call">
                                      <p:cBhvr>
                                        <p:cTn dur="1" fill="hold" id="16"/>
                                        <p:tgtEl>
                                          <p:spTgt spid="6"/>
                                        </p:tgtEl>
                                      </p:cBhvr>
                                    </p:cmd>
                                  </p:childTnLst>
                                </p:cTn>
                              </p:par>
                            </p:childTnLst>
                          </p:cTn>
                        </p:par>
                      </p:childTnLst>
                    </p:cTn>
                  </p:par>
                </p:childTnLst>
              </p:cTn>
              <p:nextCondLst>
                <p:cond delay="0" evt="onClick">
                  <p:tgtEl>
                    <p:spTgt spid="6"/>
                  </p:tgtEl>
                </p:cond>
              </p:nextCondLst>
            </p:seq>
            <p:video>
              <p:cMediaNode vol="80000">
                <p:cTn display="0" fill="hold" id="17">
                  <p:stCondLst>
                    <p:cond delay="indefinite"/>
                  </p:stCondLst>
                </p:cTn>
                <p:tgtEl>
                  <p:spTgt spid="4"/>
                </p:tgtEl>
              </p:cMediaNode>
            </p:video>
            <p:seq concurrent="1" nextAc="seek">
              <p:cTn evtFilter="cancelBubble" fill="hold" id="18" nodeType="interactiveSeq" restart="whenNotActive">
                <p:stCondLst>
                  <p:cond delay="0" evt="onClick">
                    <p:tgtEl>
                      <p:spTgt spid="4"/>
                    </p:tgtEl>
                  </p:cond>
                </p:stCondLst>
                <p:endSync delay="0" evt="end">
                  <p:rtn val="all"/>
                </p:endSync>
                <p:childTnLst>
                  <p:par>
                    <p:cTn fill="hold" id="19">
                      <p:stCondLst>
                        <p:cond delay="0"/>
                      </p:stCondLst>
                      <p:childTnLst>
                        <p:par>
                          <p:cTn fill="hold" id="20">
                            <p:stCondLst>
                              <p:cond delay="0"/>
                            </p:stCondLst>
                            <p:childTnLst>
                              <p:par>
                                <p:cTn fill="hold" id="21" nodeType="clickEffect" presetClass="mediacall" presetID="2" presetSubtype="0">
                                  <p:stCondLst>
                                    <p:cond delay="0"/>
                                  </p:stCondLst>
                                  <p:childTnLst>
                                    <p:cmd cmd="togglePause" type="call">
                                      <p:cBhvr>
                                        <p:cTn dur="1" fill="hold" id="22"/>
                                        <p:tgtEl>
                                          <p:spTgt spid="4"/>
                                        </p:tgtEl>
                                      </p:cBhvr>
                                    </p:cmd>
                                  </p:childTnLst>
                                </p:cTn>
                              </p:par>
                            </p:childTnLst>
                          </p:cTn>
                        </p:par>
                      </p:childTnLst>
                    </p:cTn>
                  </p:par>
                </p:childTnLst>
              </p:cTn>
              <p:nextCondLst>
                <p:cond delay="0" evt="onClick">
                  <p:tgtEl>
                    <p:spTgt spid="4"/>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0E5580"/>
      </a:dk2>
      <a:lt2>
        <a:srgbClr val="EBEBEB"/>
      </a:lt2>
      <a:accent1>
        <a:srgbClr val="ACD433"/>
      </a:accent1>
      <a:accent2>
        <a:srgbClr val="E6C133"/>
      </a:accent2>
      <a:accent3>
        <a:srgbClr val="EF7A24"/>
      </a:accent3>
      <a:accent4>
        <a:srgbClr val="5AA0F5"/>
      </a:accent4>
      <a:accent5>
        <a:srgbClr val="75CEEC"/>
      </a:accent5>
      <a:accent6>
        <a:srgbClr val="65D6A0"/>
      </a:accent6>
      <a:hlink>
        <a:srgbClr val="C4E46E"/>
      </a:hlink>
      <a:folHlink>
        <a:srgbClr val="BDE0F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BACC050B-8757-4460-95D8-E37B46A6B4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618d657c-2f6a-44a9-a1d1-ce489064aac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69CAE0E8EA6604C9D65126B65A2C14D" ma:contentTypeVersion="16" ma:contentTypeDescription="Create a new document." ma:contentTypeScope="" ma:versionID="26b645df01252ad5291641f55295744a">
  <xsd:schema xmlns:xsd="http://www.w3.org/2001/XMLSchema" xmlns:xs="http://www.w3.org/2001/XMLSchema" xmlns:p="http://schemas.microsoft.com/office/2006/metadata/properties" xmlns:ns3="618d657c-2f6a-44a9-a1d1-ce489064aac3" xmlns:ns4="e90c0bb2-f877-4062-956b-0c5ef2356334" targetNamespace="http://schemas.microsoft.com/office/2006/metadata/properties" ma:root="true" ma:fieldsID="67d47c7e9dbc565362191905d131dc81" ns3:_="" ns4:_="">
    <xsd:import namespace="618d657c-2f6a-44a9-a1d1-ce489064aac3"/>
    <xsd:import namespace="e90c0bb2-f877-4062-956b-0c5ef2356334"/>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element ref="ns3:MediaServiceAutoTags" minOccurs="0"/>
                <xsd:element ref="ns3:MediaServiceGenerationTime" minOccurs="0"/>
                <xsd:element ref="ns3:MediaServiceEventHashCode" minOccurs="0"/>
                <xsd:element ref="ns3:MediaServiceOCR" minOccurs="0"/>
                <xsd:element ref="ns3:MediaServiceObjectDetectorVersions" minOccurs="0"/>
                <xsd:element ref="ns3:_activity" minOccurs="0"/>
                <xsd:element ref="ns3:MediaServiceSystemTags" minOccurs="0"/>
                <xsd:element ref="ns3:MediaServiceSearchPropertie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18d657c-2f6a-44a9-a1d1-ce489064aac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_activity" ma:index="20" nillable="true" ma:displayName="_activity" ma:hidden="true" ma:internalName="_activity">
      <xsd:simpleType>
        <xsd:restriction base="dms:Note"/>
      </xsd:simpleType>
    </xsd:element>
    <xsd:element name="MediaServiceSystemTags" ma:index="21" nillable="true" ma:displayName="MediaServiceSystemTags" ma:hidden="true" ma:internalName="MediaServiceSystemTags" ma:readOnly="true">
      <xsd:simpleType>
        <xsd:restriction base="dms:Note"/>
      </xsd:simpleType>
    </xsd:element>
    <xsd:element name="MediaServiceSearchProperties" ma:index="22" nillable="true" ma:displayName="MediaServiceSearchProperties" ma:hidden="true" ma:internalName="MediaServiceSearchProperties" ma:readOnly="true">
      <xsd:simpleType>
        <xsd:restriction base="dms:Note"/>
      </xsd:simpleType>
    </xsd:element>
    <xsd:element name="MediaLengthInSeconds" ma:index="23"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e90c0bb2-f877-4062-956b-0c5ef2356334"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0511566-B5C8-4B38-A520-050EEBB0120C}">
  <ds:schemaRefs>
    <ds:schemaRef ds:uri="http://schemas.microsoft.com/office/2006/documentManagement/types"/>
    <ds:schemaRef ds:uri="http://schemas.microsoft.com/office/infopath/2007/PartnerControls"/>
    <ds:schemaRef ds:uri="618d657c-2f6a-44a9-a1d1-ce489064aac3"/>
    <ds:schemaRef ds:uri="http://purl.org/dc/dcmitype/"/>
    <ds:schemaRef ds:uri="http://purl.org/dc/elements/1.1/"/>
    <ds:schemaRef ds:uri="http://schemas.microsoft.com/office/2006/metadata/properties"/>
    <ds:schemaRef ds:uri="http://purl.org/dc/terms/"/>
    <ds:schemaRef ds:uri="e90c0bb2-f877-4062-956b-0c5ef2356334"/>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E685A19D-037A-4575-A735-67E71F7CE708}">
  <ds:schemaRefs>
    <ds:schemaRef ds:uri="http://schemas.microsoft.com/sharepoint/v3/contenttype/forms"/>
  </ds:schemaRefs>
</ds:datastoreItem>
</file>

<file path=customXml/itemProps3.xml><?xml version="1.0" encoding="utf-8"?>
<ds:datastoreItem xmlns:ds="http://schemas.openxmlformats.org/officeDocument/2006/customXml" ds:itemID="{46187E75-7989-42E8-8529-589D06A21C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18d657c-2f6a-44a9-a1d1-ce489064aac3"/>
    <ds:schemaRef ds:uri="e90c0bb2-f877-4062-956b-0c5ef235633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Ion</Template>
  <TotalTime>95</TotalTime>
  <Words>507</Words>
  <Application>Microsoft Office PowerPoint</Application>
  <PresentationFormat>Widescreen</PresentationFormat>
  <Paragraphs>54</Paragraphs>
  <Slides>12</Slides>
  <Notes>2</Notes>
  <HiddenSlides>0</HiddenSlides>
  <MMClips>3</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Century Gothic</vt:lpstr>
      <vt:lpstr>Wingdings 3</vt:lpstr>
      <vt:lpstr>Ion</vt:lpstr>
      <vt:lpstr>PowerPoint Presentation</vt:lpstr>
      <vt:lpstr>Why a Reddit Video Generator?</vt:lpstr>
      <vt:lpstr>Sprint 1</vt:lpstr>
      <vt:lpstr>Sprint 1's Execution</vt:lpstr>
      <vt:lpstr>Sprint 1's Issues and Development</vt:lpstr>
      <vt:lpstr>Sprint 2</vt:lpstr>
      <vt:lpstr>Sprint 2's Issues and Development</vt:lpstr>
      <vt:lpstr>Sprint 3</vt:lpstr>
      <vt:lpstr>Sprint 3's Execution</vt:lpstr>
      <vt:lpstr>Sprint 3's Issues and Development</vt:lpstr>
      <vt:lpstr>Sprint 4</vt:lpstr>
      <vt:lpstr>Sprint 4's Issues and Development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Rifat Chowdhury</cp:lastModifiedBy>
  <cp:revision>251</cp:revision>
  <dcterms:created xsi:type="dcterms:W3CDTF">2024-04-22T17:31:23Z</dcterms:created>
  <dcterms:modified xsi:type="dcterms:W3CDTF">2024-04-23T16:43:16Z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name="ContentTypeId" pid="2">
    <vt:lpwstr>0x010100669CAE0E8EA6604C9D65126B65A2C14D</vt:lpwstr>
  </property>
  <property fmtid="{D5CDD505-2E9C-101B-9397-08002B2CF9AE}" name="NXPowerLiteLastOptimized" pid="3">
    <vt:lpwstr>23520829</vt:lpwstr>
  </property>
  <property fmtid="{D5CDD505-2E9C-101B-9397-08002B2CF9AE}" name="NXPowerLiteSettings" pid="4">
    <vt:lpwstr>F7000400038000</vt:lpwstr>
  </property>
  <property fmtid="{D5CDD505-2E9C-101B-9397-08002B2CF9AE}" name="NXPowerLiteVersion" pid="5">
    <vt:lpwstr>S10.2.0</vt:lpwstr>
  </property>
</Properties>
</file>

<file path=docProps/thumbnail.jpeg>
</file>